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7.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8.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9.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1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11.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12.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4"/>
    <p:sldMasterId id="2147483893" r:id="rId5"/>
    <p:sldMasterId id="2147483930" r:id="rId6"/>
    <p:sldMasterId id="2147484004" r:id="rId7"/>
    <p:sldMasterId id="2147484041" r:id="rId8"/>
    <p:sldMasterId id="2147484078" r:id="rId9"/>
    <p:sldMasterId id="2147484152" r:id="rId10"/>
    <p:sldMasterId id="2147484189" r:id="rId11"/>
    <p:sldMasterId id="2147484226" r:id="rId12"/>
    <p:sldMasterId id="2147484300" r:id="rId13"/>
    <p:sldMasterId id="2147484337" r:id="rId14"/>
    <p:sldMasterId id="2147484374" r:id="rId15"/>
    <p:sldMasterId id="2147484465" r:id="rId16"/>
  </p:sldMasterIdLst>
  <p:notesMasterIdLst>
    <p:notesMasterId r:id="rId40"/>
  </p:notesMasterIdLst>
  <p:handoutMasterIdLst>
    <p:handoutMasterId r:id="rId41"/>
  </p:handoutMasterIdLst>
  <p:sldIdLst>
    <p:sldId id="2490" r:id="rId17"/>
    <p:sldId id="2539" r:id="rId18"/>
    <p:sldId id="2489" r:id="rId19"/>
    <p:sldId id="2488" r:id="rId20"/>
    <p:sldId id="257" r:id="rId21"/>
    <p:sldId id="2540" r:id="rId22"/>
    <p:sldId id="2541" r:id="rId23"/>
    <p:sldId id="2542" r:id="rId24"/>
    <p:sldId id="264" r:id="rId25"/>
    <p:sldId id="265" r:id="rId26"/>
    <p:sldId id="2534" r:id="rId27"/>
    <p:sldId id="2492" r:id="rId28"/>
    <p:sldId id="2529" r:id="rId29"/>
    <p:sldId id="2536" r:id="rId30"/>
    <p:sldId id="2537" r:id="rId31"/>
    <p:sldId id="2538" r:id="rId32"/>
    <p:sldId id="2532" r:id="rId33"/>
    <p:sldId id="2531" r:id="rId34"/>
    <p:sldId id="2530" r:id="rId35"/>
    <p:sldId id="2480" r:id="rId36"/>
    <p:sldId id="2521" r:id="rId37"/>
    <p:sldId id="2425" r:id="rId38"/>
    <p:sldId id="2535"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B484C57-3C60-40D4-AB9A-874EBC09AA4B}">
          <p14:sldIdLst>
            <p14:sldId id="2490"/>
            <p14:sldId id="2539"/>
            <p14:sldId id="2489"/>
            <p14:sldId id="2488"/>
            <p14:sldId id="257"/>
            <p14:sldId id="2540"/>
            <p14:sldId id="2541"/>
            <p14:sldId id="2542"/>
            <p14:sldId id="264"/>
            <p14:sldId id="265"/>
            <p14:sldId id="2534"/>
            <p14:sldId id="2492"/>
            <p14:sldId id="2529"/>
            <p14:sldId id="2536"/>
            <p14:sldId id="2537"/>
            <p14:sldId id="2538"/>
            <p14:sldId id="2532"/>
            <p14:sldId id="2531"/>
            <p14:sldId id="2530"/>
            <p14:sldId id="2480"/>
            <p14:sldId id="2521"/>
            <p14:sldId id="2425"/>
            <p14:sldId id="2535"/>
          </p14:sldIdLst>
        </p14:section>
      </p14:sectionLst>
    </p:ex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A2A30C-ABB0-1518-9F37-B270795DC964}" name="Mariëlle de Groot" initials="MdG" userId="85284bde4b171b9a" providerId="Windows Live"/>
  <p188:author id="{08A51A11-D0DE-2280-B050-2309802E90A9}" name="Barbera García, Isabel" initials="BI" userId="S::isabel.barbera_minbzk.nl#ext#@ictubeheer.onmicrosoft.com::846ad7ba-2192-419b-8854-08071d66d75d" providerId="AD"/>
  <p188:author id="{E4D8B325-A718-FA11-AA2C-3EB8BF7BD3F9}" name="God, Yannick" initials="GY" userId="S::yannick.god@minbzk.nl::28e80686-c6c0-405a-b337-965f11e3dd4d" providerId="AD"/>
  <p188:author id="{BA090D62-118E-6CBE-D327-B0B221526E6B}" name="Visser, Bart de" initials="Vd" userId="S::bart.visser_rijksoverheid.nl#ext#@ictubeheer.onmicrosoft.com::97aedfab-4907-42db-80a4-faa2e15ec596" providerId="AD"/>
  <p188:author id="{AA660BAD-985A-CE2F-F12D-31D6DCBA688A}" name="Kortemann, Marjolein" initials="KM" userId="S::marjolein.kortemann@minbzk.nl::866a70a9-4730-4490-a2fe-2e7ea7d5d76d" providerId="AD"/>
  <p188:author id="{E2266CBE-75A7-90B0-A13E-6BD85BCACD61}" name="Heide, Jasper van der" initials="Hd" userId="S::jasper.heide_rijksoverheid.nl#ext#@ictubeheer.onmicrosoft.com::3b2a28af-c391-40e1-908f-8d944e6ce8f3" providerId="AD"/>
  <p188:author id="{B625DADF-80B6-F8FA-8986-AA8F1CD72528}" name="God, Yannick" initials="GY" userId="S::yannick.god_minbzk.nl#ext#@ictubeheer.onmicrosoft.com::ac55c3d9-4412-4d29-a657-69bfc63086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Kortemann, Marjolein" initials="KM" lastIdx="1" clrIdx="9">
    <p:extLst>
      <p:ext uri="{19B8F6BF-5375-455C-9EA6-DF929625EA0E}">
        <p15:presenceInfo xmlns:p15="http://schemas.microsoft.com/office/powerpoint/2012/main" userId="S::marjolein.kortemann@minbzk.nl::866a70a9-4730-4490-a2fe-2e7ea7d5d76d" providerId="AD"/>
      </p:ext>
    </p:extLst>
  </p:cmAuthor>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5"/>
    <a:srgbClr val="4472C4"/>
    <a:srgbClr val="D52A1C"/>
    <a:srgbClr val="D52B1E"/>
    <a:srgbClr val="E5B2CF"/>
    <a:srgbClr val="E17000"/>
    <a:srgbClr val="38870D"/>
    <a:srgbClr val="154273"/>
    <a:srgbClr val="F2D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200DE-47FF-BCBB-E526-7ABECEA2D9D8}" v="52" dt="2023-12-19T09:11:07.687"/>
    <p1510:client id="{19F129D8-E0FD-9106-D3DC-62BEA21CFB7F}" v="676" dt="2023-12-18T16:39:53.802"/>
    <p1510:client id="{23A2A477-9A5E-390A-4484-B15C05C88BE3}" v="63" dt="2023-12-19T10:43:26.553"/>
    <p1510:client id="{2ACEF895-425F-6183-6F9F-9F8BE97BB5FC}" v="2" dt="2023-12-18T22:11:04.792"/>
    <p1510:client id="{5288B7DD-16DF-ECE6-70CB-9949ED5BAA34}" v="158" dt="2023-12-18T12:55:33.993"/>
    <p1510:client id="{7201EDC7-D4F0-D7C2-500C-34D575BE57C5}" v="22" dt="2023-12-19T08:31:56.664"/>
    <p1510:client id="{85DB1B4D-20E7-A10C-CFCC-16AD9A263035}" v="1269" dt="2023-12-18T16:20:09.778"/>
    <p1510:client id="{8B40D77F-59BE-7463-F36F-CAE467F83ECE}" v="185" dt="2023-12-18T14:27:29.660"/>
    <p1510:client id="{9F981EF9-323D-C294-2E0E-8A19852398F5}" v="695" dt="2023-12-18T15:21:29.460"/>
    <p1510:client id="{EC69681C-EC32-9366-2C79-2BF8408F6954}" v="1206" dt="2023-12-19T10:27:38.8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pos="518"/>
        <p:guide orient="horz" pos="2160"/>
        <p:guide orient="horz" pos="10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B6677-6A28-4022-BD6A-FB7AB01D8DED}" type="doc">
      <dgm:prSet loTypeId="urn:microsoft.com/office/officeart/2005/8/layout/cycle3" loCatId="cycle" qsTypeId="urn:microsoft.com/office/officeart/2005/8/quickstyle/simple1" qsCatId="simple" csTypeId="urn:microsoft.com/office/officeart/2005/8/colors/accent3_3" csCatId="accent3" phldr="1"/>
      <dgm:spPr/>
      <dgm:t>
        <a:bodyPr/>
        <a:lstStyle/>
        <a:p>
          <a:endParaRPr lang="nl-NL"/>
        </a:p>
      </dgm:t>
    </dgm:pt>
    <dgm:pt modelId="{C20F9AEA-0511-4479-A113-43CC2E23C205}">
      <dgm:prSet phldrT="[Tekst]" custT="1"/>
      <dgm:spPr/>
      <dgm:t>
        <a:bodyPr/>
        <a:lstStyle/>
        <a:p>
          <a:pPr algn="ctr"/>
          <a:r>
            <a:rPr lang="nl-NL" sz="600" b="1"/>
            <a:t>Probleemanalyse</a:t>
          </a:r>
        </a:p>
      </dgm:t>
    </dgm:pt>
    <dgm:pt modelId="{872C4416-066C-4282-9F40-6A8F30D612F2}" type="parTrans" cxnId="{040E3D28-4F4F-4314-BA93-251C1A1A6740}">
      <dgm:prSet/>
      <dgm:spPr/>
      <dgm:t>
        <a:bodyPr/>
        <a:lstStyle/>
        <a:p>
          <a:endParaRPr lang="nl-NL" sz="900"/>
        </a:p>
      </dgm:t>
    </dgm:pt>
    <dgm:pt modelId="{AAA19E62-0F2B-4383-BD56-6A3C27A74D15}" type="sibTrans" cxnId="{040E3D28-4F4F-4314-BA93-251C1A1A6740}">
      <dgm:prSet/>
      <dgm:spPr/>
      <dgm:t>
        <a:bodyPr/>
        <a:lstStyle/>
        <a:p>
          <a:endParaRPr lang="nl-NL" sz="900"/>
        </a:p>
      </dgm:t>
    </dgm:pt>
    <dgm:pt modelId="{86E58339-79C9-454B-9FEB-42E00FE85325}">
      <dgm:prSet phldrT="[Tekst]" phldr="0" custT="1"/>
      <dgm:spPr/>
      <dgm:t>
        <a:bodyPr/>
        <a:lstStyle/>
        <a:p>
          <a:pPr algn="ctr"/>
          <a:r>
            <a:rPr lang="nl-NL" sz="600" b="1">
              <a:latin typeface="Verdana"/>
            </a:rPr>
            <a:t>Ontwerp</a:t>
          </a:r>
          <a:endParaRPr lang="nl-NL" sz="600" b="1"/>
        </a:p>
      </dgm:t>
    </dgm:pt>
    <dgm:pt modelId="{43911487-0816-4277-B5F0-9CA73AF379AE}" type="parTrans" cxnId="{94DFF16E-77F2-475A-A3A6-37F6A9649941}">
      <dgm:prSet/>
      <dgm:spPr/>
      <dgm:t>
        <a:bodyPr/>
        <a:lstStyle/>
        <a:p>
          <a:endParaRPr lang="nl-NL" sz="900"/>
        </a:p>
      </dgm:t>
    </dgm:pt>
    <dgm:pt modelId="{FA2C2BB5-23B9-4BBE-8CAE-AE0E33D595AA}" type="sibTrans" cxnId="{94DFF16E-77F2-475A-A3A6-37F6A9649941}">
      <dgm:prSet/>
      <dgm:spPr/>
      <dgm:t>
        <a:bodyPr/>
        <a:lstStyle/>
        <a:p>
          <a:endParaRPr lang="nl-NL" sz="900"/>
        </a:p>
      </dgm:t>
    </dgm:pt>
    <dgm:pt modelId="{1AF83E10-1DAC-4068-A664-0ECF1625161A}">
      <dgm:prSet phldrT="[Tekst]" custT="1"/>
      <dgm:spPr/>
      <dgm:t>
        <a:bodyPr/>
        <a:lstStyle/>
        <a:p>
          <a:pPr algn="ctr" rtl="0"/>
          <a:r>
            <a:rPr lang="nl-NL" sz="600" b="1"/>
            <a:t>Data </a:t>
          </a:r>
          <a:r>
            <a:rPr lang="nl-NL" sz="600" b="1">
              <a:latin typeface="Verdana"/>
            </a:rPr>
            <a:t>Verkenning en</a:t>
          </a:r>
          <a:r>
            <a:rPr lang="nl-NL" sz="600" b="1"/>
            <a:t> Preparatie</a:t>
          </a:r>
        </a:p>
      </dgm:t>
    </dgm:pt>
    <dgm:pt modelId="{F94AF365-9AEF-47B0-96CE-034AB0A13270}" type="parTrans" cxnId="{D958EF53-8D0A-4850-8E04-A34BC4D285A1}">
      <dgm:prSet/>
      <dgm:spPr/>
      <dgm:t>
        <a:bodyPr/>
        <a:lstStyle/>
        <a:p>
          <a:endParaRPr lang="nl-NL" sz="900"/>
        </a:p>
      </dgm:t>
    </dgm:pt>
    <dgm:pt modelId="{3E5ABB24-341D-4BAA-B22F-48B675F99AAB}" type="sibTrans" cxnId="{D958EF53-8D0A-4850-8E04-A34BC4D285A1}">
      <dgm:prSet/>
      <dgm:spPr/>
      <dgm:t>
        <a:bodyPr/>
        <a:lstStyle/>
        <a:p>
          <a:endParaRPr lang="nl-NL" sz="900"/>
        </a:p>
      </dgm:t>
    </dgm:pt>
    <dgm:pt modelId="{C46541DC-3A1C-459B-8A94-DAC1D4CF4670}">
      <dgm:prSet phldrT="[Tekst]" custT="1"/>
      <dgm:spPr/>
      <dgm:t>
        <a:bodyPr/>
        <a:lstStyle/>
        <a:p>
          <a:pPr algn="ctr"/>
          <a:r>
            <a:rPr lang="nl-NL" sz="600" b="1"/>
            <a:t>Ontwikkelen</a:t>
          </a:r>
        </a:p>
      </dgm:t>
    </dgm:pt>
    <dgm:pt modelId="{D7AB559B-92B1-4C34-A58B-FA3188CD6274}" type="parTrans" cxnId="{468458DD-C94B-4015-A986-DBDF5574811C}">
      <dgm:prSet/>
      <dgm:spPr/>
      <dgm:t>
        <a:bodyPr/>
        <a:lstStyle/>
        <a:p>
          <a:endParaRPr lang="nl-NL" sz="900"/>
        </a:p>
      </dgm:t>
    </dgm:pt>
    <dgm:pt modelId="{46FE9894-368C-4F31-8B81-AE4F3FA6C5E8}" type="sibTrans" cxnId="{468458DD-C94B-4015-A986-DBDF5574811C}">
      <dgm:prSet/>
      <dgm:spPr/>
      <dgm:t>
        <a:bodyPr/>
        <a:lstStyle/>
        <a:p>
          <a:endParaRPr lang="nl-NL" sz="900"/>
        </a:p>
      </dgm:t>
    </dgm:pt>
    <dgm:pt modelId="{57CC6A84-5083-4185-A948-859AA4569746}">
      <dgm:prSet phldrT="[Tekst]" custT="1"/>
      <dgm:spPr/>
      <dgm:t>
        <a:bodyPr/>
        <a:lstStyle/>
        <a:p>
          <a:pPr algn="ctr"/>
          <a:r>
            <a:rPr lang="nl-NL" sz="600" b="1"/>
            <a:t>Validatie</a:t>
          </a:r>
        </a:p>
      </dgm:t>
    </dgm:pt>
    <dgm:pt modelId="{4BF81A40-096A-4ED6-B88C-F4C7F12CFA5B}" type="parTrans" cxnId="{56C67B7C-4ACC-4C6F-9235-1D568BBD0953}">
      <dgm:prSet/>
      <dgm:spPr/>
      <dgm:t>
        <a:bodyPr/>
        <a:lstStyle/>
        <a:p>
          <a:endParaRPr lang="nl-NL" sz="900"/>
        </a:p>
      </dgm:t>
    </dgm:pt>
    <dgm:pt modelId="{32E2D69F-FA87-4CC9-8338-70BA1610B762}" type="sibTrans" cxnId="{56C67B7C-4ACC-4C6F-9235-1D568BBD0953}">
      <dgm:prSet/>
      <dgm:spPr/>
      <dgm:t>
        <a:bodyPr/>
        <a:lstStyle/>
        <a:p>
          <a:endParaRPr lang="nl-NL" sz="900"/>
        </a:p>
      </dgm:t>
    </dgm:pt>
    <dgm:pt modelId="{3E612777-8C75-4ACB-A23C-2AA29C126E2F}">
      <dgm:prSet phldrT="[Tekst]" custT="1"/>
      <dgm:spPr/>
      <dgm:t>
        <a:bodyPr/>
        <a:lstStyle/>
        <a:p>
          <a:pPr algn="ctr"/>
          <a:r>
            <a:rPr lang="nl-NL" sz="600" b="1"/>
            <a:t>Implementatie</a:t>
          </a:r>
        </a:p>
      </dgm:t>
    </dgm:pt>
    <dgm:pt modelId="{7D9FE933-21C2-47CA-992F-F7C909AA05E0}" type="parTrans" cxnId="{19F096AE-AA7D-462E-A685-36B4E6B8EDD7}">
      <dgm:prSet/>
      <dgm:spPr/>
      <dgm:t>
        <a:bodyPr/>
        <a:lstStyle/>
        <a:p>
          <a:endParaRPr lang="nl-NL" sz="900"/>
        </a:p>
      </dgm:t>
    </dgm:pt>
    <dgm:pt modelId="{AD6F1A31-6A9A-47BE-A703-D2223026AF4D}" type="sibTrans" cxnId="{19F096AE-AA7D-462E-A685-36B4E6B8EDD7}">
      <dgm:prSet/>
      <dgm:spPr/>
      <dgm:t>
        <a:bodyPr/>
        <a:lstStyle/>
        <a:p>
          <a:endParaRPr lang="nl-NL" sz="900"/>
        </a:p>
      </dgm:t>
    </dgm:pt>
    <dgm:pt modelId="{C887C7CD-49C4-4606-897D-C86B31C8D255}">
      <dgm:prSet phldrT="[Tekst]" custT="1"/>
      <dgm:spPr/>
      <dgm:t>
        <a:bodyPr/>
        <a:lstStyle/>
        <a:p>
          <a:pPr algn="ctr"/>
          <a:r>
            <a:rPr lang="nl-NL" sz="600" b="1"/>
            <a:t>Monitoren</a:t>
          </a:r>
        </a:p>
      </dgm:t>
    </dgm:pt>
    <dgm:pt modelId="{BFA8C4FF-0DED-4ED8-AF5F-EF324417771C}" type="parTrans" cxnId="{DEAF1253-0B66-4400-92ED-335A25986F93}">
      <dgm:prSet/>
      <dgm:spPr/>
      <dgm:t>
        <a:bodyPr/>
        <a:lstStyle/>
        <a:p>
          <a:endParaRPr lang="nl-NL" sz="900"/>
        </a:p>
      </dgm:t>
    </dgm:pt>
    <dgm:pt modelId="{56960433-C1CA-4CAF-AFD7-1F3F5D76680A}" type="sibTrans" cxnId="{DEAF1253-0B66-4400-92ED-335A25986F93}">
      <dgm:prSet/>
      <dgm:spPr/>
      <dgm:t>
        <a:bodyPr/>
        <a:lstStyle/>
        <a:p>
          <a:endParaRPr lang="nl-NL" sz="900"/>
        </a:p>
      </dgm:t>
    </dgm:pt>
    <dgm:pt modelId="{34F0AE46-1C72-4A65-8F1A-EB771D1CD043}">
      <dgm:prSet phldrT="[Tekst]" custT="1"/>
      <dgm:spPr/>
      <dgm:t>
        <a:bodyPr/>
        <a:lstStyle/>
        <a:p>
          <a:pPr algn="ctr"/>
          <a:r>
            <a:rPr lang="nl-NL" sz="600" b="1"/>
            <a:t>Archiveren</a:t>
          </a:r>
        </a:p>
      </dgm:t>
    </dgm:pt>
    <dgm:pt modelId="{8F76336A-4140-4BBC-A42E-6490ADDE67D1}" type="parTrans" cxnId="{AA28BF55-EEAA-4DC2-88F6-7D9485266D85}">
      <dgm:prSet/>
      <dgm:spPr/>
      <dgm:t>
        <a:bodyPr/>
        <a:lstStyle/>
        <a:p>
          <a:endParaRPr lang="nl-NL" sz="900"/>
        </a:p>
      </dgm:t>
    </dgm:pt>
    <dgm:pt modelId="{236585ED-5D26-4872-AD0F-032FA8DB364E}" type="sibTrans" cxnId="{AA28BF55-EEAA-4DC2-88F6-7D9485266D85}">
      <dgm:prSet/>
      <dgm:spPr/>
      <dgm:t>
        <a:bodyPr/>
        <a:lstStyle/>
        <a:p>
          <a:endParaRPr lang="nl-NL" sz="900"/>
        </a:p>
      </dgm:t>
    </dgm:pt>
    <dgm:pt modelId="{FF1888CD-38AE-4C03-A875-C745BBC7BE7E}" type="pres">
      <dgm:prSet presAssocID="{3DEB6677-6A28-4022-BD6A-FB7AB01D8DED}" presName="Name0" presStyleCnt="0">
        <dgm:presLayoutVars>
          <dgm:dir/>
          <dgm:resizeHandles val="exact"/>
        </dgm:presLayoutVars>
      </dgm:prSet>
      <dgm:spPr/>
    </dgm:pt>
    <dgm:pt modelId="{88FD843A-372E-4503-88FC-4B1B85F9857F}" type="pres">
      <dgm:prSet presAssocID="{3DEB6677-6A28-4022-BD6A-FB7AB01D8DED}" presName="cycle" presStyleCnt="0"/>
      <dgm:spPr/>
    </dgm:pt>
    <dgm:pt modelId="{ADED9268-E291-4EBC-97E5-8DE5BF3744BA}" type="pres">
      <dgm:prSet presAssocID="{C20F9AEA-0511-4479-A113-43CC2E23C205}" presName="nodeFirstNode" presStyleLbl="node1" presStyleIdx="0" presStyleCnt="8" custScaleX="105501">
        <dgm:presLayoutVars>
          <dgm:bulletEnabled val="1"/>
        </dgm:presLayoutVars>
      </dgm:prSet>
      <dgm:spPr/>
    </dgm:pt>
    <dgm:pt modelId="{62C9F35A-FB3D-4ABF-93CC-7C040E6DBE2B}" type="pres">
      <dgm:prSet presAssocID="{AAA19E62-0F2B-4383-BD56-6A3C27A74D15}" presName="sibTransFirstNode" presStyleLbl="bgShp" presStyleIdx="0" presStyleCnt="1" custLinFactNeighborX="-322" custLinFactNeighborY="-987"/>
      <dgm:spPr/>
    </dgm:pt>
    <dgm:pt modelId="{C778ECEF-42D5-457E-B6E5-B43EFBA74FDD}" type="pres">
      <dgm:prSet presAssocID="{86E58339-79C9-454B-9FEB-42E00FE85325}" presName="nodeFollowingNodes" presStyleLbl="node1" presStyleIdx="1" presStyleCnt="8" custRadScaleRad="101549" custRadScaleInc="9395">
        <dgm:presLayoutVars>
          <dgm:bulletEnabled val="1"/>
        </dgm:presLayoutVars>
      </dgm:prSet>
      <dgm:spPr/>
    </dgm:pt>
    <dgm:pt modelId="{9116C948-A55E-49B6-9F4E-0B9F5BB06455}" type="pres">
      <dgm:prSet presAssocID="{1AF83E10-1DAC-4068-A664-0ECF1625161A}" presName="nodeFollowingNodes" presStyleLbl="node1" presStyleIdx="2" presStyleCnt="8">
        <dgm:presLayoutVars>
          <dgm:bulletEnabled val="1"/>
        </dgm:presLayoutVars>
      </dgm:prSet>
      <dgm:spPr/>
    </dgm:pt>
    <dgm:pt modelId="{45C18FD8-5F2D-4087-8B03-C43BEC5DE343}" type="pres">
      <dgm:prSet presAssocID="{C46541DC-3A1C-459B-8A94-DAC1D4CF4670}" presName="nodeFollowingNodes" presStyleLbl="node1" presStyleIdx="3" presStyleCnt="8">
        <dgm:presLayoutVars>
          <dgm:bulletEnabled val="1"/>
        </dgm:presLayoutVars>
      </dgm:prSet>
      <dgm:spPr/>
    </dgm:pt>
    <dgm:pt modelId="{A68C8F0A-AB81-4D8E-B2CB-E7CC8D6426F6}" type="pres">
      <dgm:prSet presAssocID="{57CC6A84-5083-4185-A948-859AA4569746}" presName="nodeFollowingNodes" presStyleLbl="node1" presStyleIdx="4" presStyleCnt="8">
        <dgm:presLayoutVars>
          <dgm:bulletEnabled val="1"/>
        </dgm:presLayoutVars>
      </dgm:prSet>
      <dgm:spPr/>
    </dgm:pt>
    <dgm:pt modelId="{8947FA8C-6717-4EB0-850A-70A1F3585FBB}" type="pres">
      <dgm:prSet presAssocID="{3E612777-8C75-4ACB-A23C-2AA29C126E2F}" presName="nodeFollowingNodes" presStyleLbl="node1" presStyleIdx="5" presStyleCnt="8">
        <dgm:presLayoutVars>
          <dgm:bulletEnabled val="1"/>
        </dgm:presLayoutVars>
      </dgm:prSet>
      <dgm:spPr/>
    </dgm:pt>
    <dgm:pt modelId="{339F5DDF-5F4F-4832-82E6-71FF65B1E30A}" type="pres">
      <dgm:prSet presAssocID="{C887C7CD-49C4-4606-897D-C86B31C8D255}" presName="nodeFollowingNodes" presStyleLbl="node1" presStyleIdx="6" presStyleCnt="8">
        <dgm:presLayoutVars>
          <dgm:bulletEnabled val="1"/>
        </dgm:presLayoutVars>
      </dgm:prSet>
      <dgm:spPr/>
    </dgm:pt>
    <dgm:pt modelId="{08E547DE-4D50-43BA-A8D7-B58000AD4881}" type="pres">
      <dgm:prSet presAssocID="{34F0AE46-1C72-4A65-8F1A-EB771D1CD043}" presName="nodeFollowingNodes" presStyleLbl="node1" presStyleIdx="7" presStyleCnt="8" custRadScaleRad="101395" custRadScaleInc="-14088">
        <dgm:presLayoutVars>
          <dgm:bulletEnabled val="1"/>
        </dgm:presLayoutVars>
      </dgm:prSet>
      <dgm:spPr/>
    </dgm:pt>
  </dgm:ptLst>
  <dgm:cxnLst>
    <dgm:cxn modelId="{F1365710-6220-49AD-A51A-68843825A590}" type="presOf" srcId="{34F0AE46-1C72-4A65-8F1A-EB771D1CD043}" destId="{08E547DE-4D50-43BA-A8D7-B58000AD4881}" srcOrd="0" destOrd="0" presId="urn:microsoft.com/office/officeart/2005/8/layout/cycle3"/>
    <dgm:cxn modelId="{EF47021F-23A9-4DC3-A756-68729016C8AA}" type="presOf" srcId="{C887C7CD-49C4-4606-897D-C86B31C8D255}" destId="{339F5DDF-5F4F-4832-82E6-71FF65B1E30A}" srcOrd="0" destOrd="0" presId="urn:microsoft.com/office/officeart/2005/8/layout/cycle3"/>
    <dgm:cxn modelId="{040E3D28-4F4F-4314-BA93-251C1A1A6740}" srcId="{3DEB6677-6A28-4022-BD6A-FB7AB01D8DED}" destId="{C20F9AEA-0511-4479-A113-43CC2E23C205}" srcOrd="0" destOrd="0" parTransId="{872C4416-066C-4282-9F40-6A8F30D612F2}" sibTransId="{AAA19E62-0F2B-4383-BD56-6A3C27A74D15}"/>
    <dgm:cxn modelId="{8698FC3B-4F86-43B7-B85B-3D82CE274DEF}" type="presOf" srcId="{1AF83E10-1DAC-4068-A664-0ECF1625161A}" destId="{9116C948-A55E-49B6-9F4E-0B9F5BB06455}" srcOrd="0" destOrd="0" presId="urn:microsoft.com/office/officeart/2005/8/layout/cycle3"/>
    <dgm:cxn modelId="{DE9FE544-E7C0-430F-AF37-A84042A60C52}" type="presOf" srcId="{AAA19E62-0F2B-4383-BD56-6A3C27A74D15}" destId="{62C9F35A-FB3D-4ABF-93CC-7C040E6DBE2B}" srcOrd="0" destOrd="0" presId="urn:microsoft.com/office/officeart/2005/8/layout/cycle3"/>
    <dgm:cxn modelId="{94DFF16E-77F2-475A-A3A6-37F6A9649941}" srcId="{3DEB6677-6A28-4022-BD6A-FB7AB01D8DED}" destId="{86E58339-79C9-454B-9FEB-42E00FE85325}" srcOrd="1" destOrd="0" parTransId="{43911487-0816-4277-B5F0-9CA73AF379AE}" sibTransId="{FA2C2BB5-23B9-4BBE-8CAE-AE0E33D595AA}"/>
    <dgm:cxn modelId="{DEAF1253-0B66-4400-92ED-335A25986F93}" srcId="{3DEB6677-6A28-4022-BD6A-FB7AB01D8DED}" destId="{C887C7CD-49C4-4606-897D-C86B31C8D255}" srcOrd="6" destOrd="0" parTransId="{BFA8C4FF-0DED-4ED8-AF5F-EF324417771C}" sibTransId="{56960433-C1CA-4CAF-AFD7-1F3F5D76680A}"/>
    <dgm:cxn modelId="{D958EF53-8D0A-4850-8E04-A34BC4D285A1}" srcId="{3DEB6677-6A28-4022-BD6A-FB7AB01D8DED}" destId="{1AF83E10-1DAC-4068-A664-0ECF1625161A}" srcOrd="2" destOrd="0" parTransId="{F94AF365-9AEF-47B0-96CE-034AB0A13270}" sibTransId="{3E5ABB24-341D-4BAA-B22F-48B675F99AAB}"/>
    <dgm:cxn modelId="{AA28BF55-EEAA-4DC2-88F6-7D9485266D85}" srcId="{3DEB6677-6A28-4022-BD6A-FB7AB01D8DED}" destId="{34F0AE46-1C72-4A65-8F1A-EB771D1CD043}" srcOrd="7" destOrd="0" parTransId="{8F76336A-4140-4BBC-A42E-6490ADDE67D1}" sibTransId="{236585ED-5D26-4872-AD0F-032FA8DB364E}"/>
    <dgm:cxn modelId="{56C67B7C-4ACC-4C6F-9235-1D568BBD0953}" srcId="{3DEB6677-6A28-4022-BD6A-FB7AB01D8DED}" destId="{57CC6A84-5083-4185-A948-859AA4569746}" srcOrd="4" destOrd="0" parTransId="{4BF81A40-096A-4ED6-B88C-F4C7F12CFA5B}" sibTransId="{32E2D69F-FA87-4CC9-8338-70BA1610B762}"/>
    <dgm:cxn modelId="{11F5CA81-6E94-44A0-AD35-EE9F67CB208E}" type="presOf" srcId="{C46541DC-3A1C-459B-8A94-DAC1D4CF4670}" destId="{45C18FD8-5F2D-4087-8B03-C43BEC5DE343}" srcOrd="0" destOrd="0" presId="urn:microsoft.com/office/officeart/2005/8/layout/cycle3"/>
    <dgm:cxn modelId="{20686B9A-5F6C-4487-9FBB-33DEF67BF49E}" type="presOf" srcId="{3E612777-8C75-4ACB-A23C-2AA29C126E2F}" destId="{8947FA8C-6717-4EB0-850A-70A1F3585FBB}" srcOrd="0" destOrd="0" presId="urn:microsoft.com/office/officeart/2005/8/layout/cycle3"/>
    <dgm:cxn modelId="{19F096AE-AA7D-462E-A685-36B4E6B8EDD7}" srcId="{3DEB6677-6A28-4022-BD6A-FB7AB01D8DED}" destId="{3E612777-8C75-4ACB-A23C-2AA29C126E2F}" srcOrd="5" destOrd="0" parTransId="{7D9FE933-21C2-47CA-992F-F7C909AA05E0}" sibTransId="{AD6F1A31-6A9A-47BE-A703-D2223026AF4D}"/>
    <dgm:cxn modelId="{B6B283CA-5277-4B17-9DE0-752784CB324D}" type="presOf" srcId="{57CC6A84-5083-4185-A948-859AA4569746}" destId="{A68C8F0A-AB81-4D8E-B2CB-E7CC8D6426F6}" srcOrd="0" destOrd="0" presId="urn:microsoft.com/office/officeart/2005/8/layout/cycle3"/>
    <dgm:cxn modelId="{468458DD-C94B-4015-A986-DBDF5574811C}" srcId="{3DEB6677-6A28-4022-BD6A-FB7AB01D8DED}" destId="{C46541DC-3A1C-459B-8A94-DAC1D4CF4670}" srcOrd="3" destOrd="0" parTransId="{D7AB559B-92B1-4C34-A58B-FA3188CD6274}" sibTransId="{46FE9894-368C-4F31-8B81-AE4F3FA6C5E8}"/>
    <dgm:cxn modelId="{62443BEB-DF6E-4D11-A124-38B868B498BC}" type="presOf" srcId="{86E58339-79C9-454B-9FEB-42E00FE85325}" destId="{C778ECEF-42D5-457E-B6E5-B43EFBA74FDD}" srcOrd="0" destOrd="0" presId="urn:microsoft.com/office/officeart/2005/8/layout/cycle3"/>
    <dgm:cxn modelId="{655A3DF5-0464-4757-BAA0-454C2AA7FE88}" type="presOf" srcId="{C20F9AEA-0511-4479-A113-43CC2E23C205}" destId="{ADED9268-E291-4EBC-97E5-8DE5BF3744BA}" srcOrd="0" destOrd="0" presId="urn:microsoft.com/office/officeart/2005/8/layout/cycle3"/>
    <dgm:cxn modelId="{96BECAFE-2D78-4E76-8C14-3EC92245D665}" type="presOf" srcId="{3DEB6677-6A28-4022-BD6A-FB7AB01D8DED}" destId="{FF1888CD-38AE-4C03-A875-C745BBC7BE7E}" srcOrd="0" destOrd="0" presId="urn:microsoft.com/office/officeart/2005/8/layout/cycle3"/>
    <dgm:cxn modelId="{055CC867-7AB7-4B19-B983-045014F3548E}" type="presParOf" srcId="{FF1888CD-38AE-4C03-A875-C745BBC7BE7E}" destId="{88FD843A-372E-4503-88FC-4B1B85F9857F}" srcOrd="0" destOrd="0" presId="urn:microsoft.com/office/officeart/2005/8/layout/cycle3"/>
    <dgm:cxn modelId="{1C06FF75-DF81-4DF7-B230-98E1D104DE94}" type="presParOf" srcId="{88FD843A-372E-4503-88FC-4B1B85F9857F}" destId="{ADED9268-E291-4EBC-97E5-8DE5BF3744BA}" srcOrd="0" destOrd="0" presId="urn:microsoft.com/office/officeart/2005/8/layout/cycle3"/>
    <dgm:cxn modelId="{E0AB7BD1-C32C-428E-805E-3B0021BC169F}" type="presParOf" srcId="{88FD843A-372E-4503-88FC-4B1B85F9857F}" destId="{62C9F35A-FB3D-4ABF-93CC-7C040E6DBE2B}" srcOrd="1" destOrd="0" presId="urn:microsoft.com/office/officeart/2005/8/layout/cycle3"/>
    <dgm:cxn modelId="{0BEC30BF-67D8-4FBD-A273-9159121FAD61}" type="presParOf" srcId="{88FD843A-372E-4503-88FC-4B1B85F9857F}" destId="{C778ECEF-42D5-457E-B6E5-B43EFBA74FDD}" srcOrd="2" destOrd="0" presId="urn:microsoft.com/office/officeart/2005/8/layout/cycle3"/>
    <dgm:cxn modelId="{40FB4863-F0AE-4141-98B2-DD29F9446CA4}" type="presParOf" srcId="{88FD843A-372E-4503-88FC-4B1B85F9857F}" destId="{9116C948-A55E-49B6-9F4E-0B9F5BB06455}" srcOrd="3" destOrd="0" presId="urn:microsoft.com/office/officeart/2005/8/layout/cycle3"/>
    <dgm:cxn modelId="{38F60A12-63A7-4BFC-92D6-C1379EC1DD08}" type="presParOf" srcId="{88FD843A-372E-4503-88FC-4B1B85F9857F}" destId="{45C18FD8-5F2D-4087-8B03-C43BEC5DE343}" srcOrd="4" destOrd="0" presId="urn:microsoft.com/office/officeart/2005/8/layout/cycle3"/>
    <dgm:cxn modelId="{98139ACD-F03E-4211-9BB2-2D233E70382D}" type="presParOf" srcId="{88FD843A-372E-4503-88FC-4B1B85F9857F}" destId="{A68C8F0A-AB81-4D8E-B2CB-E7CC8D6426F6}" srcOrd="5" destOrd="0" presId="urn:microsoft.com/office/officeart/2005/8/layout/cycle3"/>
    <dgm:cxn modelId="{22841C24-41FB-4719-A2CF-9B2D0B7938E4}" type="presParOf" srcId="{88FD843A-372E-4503-88FC-4B1B85F9857F}" destId="{8947FA8C-6717-4EB0-850A-70A1F3585FBB}" srcOrd="6" destOrd="0" presId="urn:microsoft.com/office/officeart/2005/8/layout/cycle3"/>
    <dgm:cxn modelId="{60BFA008-3F80-48A8-95EE-D78350B3800E}" type="presParOf" srcId="{88FD843A-372E-4503-88FC-4B1B85F9857F}" destId="{339F5DDF-5F4F-4832-82E6-71FF65B1E30A}" srcOrd="7" destOrd="0" presId="urn:microsoft.com/office/officeart/2005/8/layout/cycle3"/>
    <dgm:cxn modelId="{C15D16E6-05A7-4FB5-9148-4410376E7CFF}" type="presParOf" srcId="{88FD843A-372E-4503-88FC-4B1B85F9857F}" destId="{08E547DE-4D50-43BA-A8D7-B58000AD4881}" srcOrd="8"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4D557-961E-49AB-8FCE-3FC8C8D6398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47FF80D-D39D-4581-A964-DB9CF4AB5226}">
      <dgm:prSet phldrT="[Text]" phldr="0"/>
      <dgm:spPr/>
      <dgm:t>
        <a:bodyPr/>
        <a:lstStyle/>
        <a:p>
          <a:pPr rtl="0"/>
          <a:r>
            <a:rPr lang="nl-NL">
              <a:solidFill>
                <a:schemeClr val="bg1"/>
              </a:solidFill>
              <a:latin typeface="Verdana"/>
              <a:ea typeface="Verdana"/>
            </a:rPr>
            <a:t>Verplichtingen uit wet- en regelgeving</a:t>
          </a:r>
        </a:p>
      </dgm:t>
    </dgm:pt>
    <dgm:pt modelId="{04734618-FB9C-4923-9C55-2E5AEF560A3D}" type="parTrans" cxnId="{FF210D60-540B-4A95-8868-1550A91C9129}">
      <dgm:prSet/>
      <dgm:spPr/>
      <dgm:t>
        <a:bodyPr/>
        <a:lstStyle/>
        <a:p>
          <a:endParaRPr lang="en-US"/>
        </a:p>
      </dgm:t>
    </dgm:pt>
    <dgm:pt modelId="{29126BD8-2DC8-4D84-BA0C-912739A486FA}" type="sibTrans" cxnId="{FF210D60-540B-4A95-8868-1550A91C9129}">
      <dgm:prSet/>
      <dgm:spPr/>
      <dgm:t>
        <a:bodyPr/>
        <a:lstStyle/>
        <a:p>
          <a:endParaRPr lang="en-US"/>
        </a:p>
      </dgm:t>
    </dgm:pt>
    <dgm:pt modelId="{E2CD788B-D421-4681-BC8E-5EE90C8007CC}">
      <dgm:prSet phldrT="[Text]" phldr="0"/>
      <dgm:spPr/>
      <dgm:t>
        <a:bodyPr/>
        <a:lstStyle/>
        <a:p>
          <a:r>
            <a:rPr lang="nl-NL">
              <a:solidFill>
                <a:schemeClr val="bg1"/>
              </a:solidFill>
              <a:latin typeface="Verdana"/>
              <a:ea typeface="Verdana"/>
            </a:rPr>
            <a:t>AVG</a:t>
          </a:r>
        </a:p>
      </dgm:t>
    </dgm:pt>
    <dgm:pt modelId="{3BB0B9C8-CA6F-4063-B5DF-5D27A5050ECD}" type="parTrans" cxnId="{276FB23E-A025-4580-9294-B340DFA8E91D}">
      <dgm:prSet/>
      <dgm:spPr/>
      <dgm:t>
        <a:bodyPr/>
        <a:lstStyle/>
        <a:p>
          <a:endParaRPr lang="en-US"/>
        </a:p>
      </dgm:t>
    </dgm:pt>
    <dgm:pt modelId="{7CDB283C-C53D-47EC-A64C-B0CBD4F454D3}" type="sibTrans" cxnId="{276FB23E-A025-4580-9294-B340DFA8E91D}">
      <dgm:prSet/>
      <dgm:spPr/>
      <dgm:t>
        <a:bodyPr/>
        <a:lstStyle/>
        <a:p>
          <a:endParaRPr lang="en-US"/>
        </a:p>
      </dgm:t>
    </dgm:pt>
    <dgm:pt modelId="{33CB34EB-7CA0-429E-A41C-8F39C4FEA1B1}">
      <dgm:prSet phldrT="[Text]" phldr="0"/>
      <dgm:spPr/>
      <dgm:t>
        <a:bodyPr/>
        <a:lstStyle/>
        <a:p>
          <a:pPr rtl="0"/>
          <a:r>
            <a:rPr lang="nl-NL">
              <a:solidFill>
                <a:schemeClr val="bg1"/>
              </a:solidFill>
              <a:latin typeface="Verdana"/>
              <a:ea typeface="Verdana"/>
            </a:rPr>
            <a:t>AI-Verordening</a:t>
          </a:r>
        </a:p>
      </dgm:t>
    </dgm:pt>
    <dgm:pt modelId="{F3FDF2FD-9D3E-47FC-B741-A91FDF60CCD0}" type="parTrans" cxnId="{EC033541-B19F-4DD9-802D-EE3989E068CB}">
      <dgm:prSet/>
      <dgm:spPr/>
      <dgm:t>
        <a:bodyPr/>
        <a:lstStyle/>
        <a:p>
          <a:endParaRPr lang="en-US"/>
        </a:p>
      </dgm:t>
    </dgm:pt>
    <dgm:pt modelId="{CF2C261F-8707-4542-B4CE-1973417C5EA5}" type="sibTrans" cxnId="{EC033541-B19F-4DD9-802D-EE3989E068CB}">
      <dgm:prSet/>
      <dgm:spPr/>
      <dgm:t>
        <a:bodyPr/>
        <a:lstStyle/>
        <a:p>
          <a:endParaRPr lang="en-US"/>
        </a:p>
      </dgm:t>
    </dgm:pt>
    <dgm:pt modelId="{79B4E5AD-5CDE-4BFC-9C59-72CC76396BF5}">
      <dgm:prSet phldr="0"/>
      <dgm:spPr/>
      <dgm:t>
        <a:bodyPr/>
        <a:lstStyle/>
        <a:p>
          <a:pPr rtl="0"/>
          <a:r>
            <a:rPr lang="nl-NL">
              <a:solidFill>
                <a:schemeClr val="bg1"/>
              </a:solidFill>
              <a:latin typeface="Verdana"/>
              <a:ea typeface="Verdana"/>
            </a:rPr>
            <a:t>Internationaal en nationaal wetgeving</a:t>
          </a:r>
        </a:p>
      </dgm:t>
    </dgm:pt>
    <dgm:pt modelId="{8820A468-4D65-4392-99B8-E5C8F5CF2AA1}" type="parTrans" cxnId="{09FC438A-586E-4A58-B101-AC1D2B6621A0}">
      <dgm:prSet/>
      <dgm:spPr/>
    </dgm:pt>
    <dgm:pt modelId="{D465A38B-2D26-405D-B906-641D162BE73F}" type="sibTrans" cxnId="{09FC438A-586E-4A58-B101-AC1D2B6621A0}">
      <dgm:prSet/>
      <dgm:spPr/>
    </dgm:pt>
    <dgm:pt modelId="{F046BE79-35B7-4C01-835D-C6FD3032FA18}">
      <dgm:prSet phldr="0"/>
      <dgm:spPr/>
      <dgm:t>
        <a:bodyPr/>
        <a:lstStyle/>
        <a:p>
          <a:pPr rtl="0"/>
          <a:r>
            <a:rPr lang="nl-NL">
              <a:solidFill>
                <a:schemeClr val="bg1"/>
              </a:solidFill>
              <a:latin typeface="Verdana"/>
              <a:ea typeface="Verdana"/>
              <a:cs typeface="Calibri"/>
            </a:rPr>
            <a:t>Toetsingskaders</a:t>
          </a:r>
          <a:endParaRPr lang="nl-NL">
            <a:solidFill>
              <a:schemeClr val="bg1"/>
            </a:solidFill>
            <a:latin typeface="Verdana"/>
            <a:ea typeface="Verdana"/>
            <a:cs typeface="Calibri Light" panose="020F0302020204030204"/>
          </a:endParaRPr>
        </a:p>
      </dgm:t>
    </dgm:pt>
    <dgm:pt modelId="{861E80AB-7D5E-4BA9-B817-ACF1F467B3CB}" type="parTrans" cxnId="{91F29188-8831-419D-8248-96387DF3DC5E}">
      <dgm:prSet/>
      <dgm:spPr/>
    </dgm:pt>
    <dgm:pt modelId="{D40481E7-AC22-480C-9ACB-ACBB6EEA8BC3}" type="sibTrans" cxnId="{91F29188-8831-419D-8248-96387DF3DC5E}">
      <dgm:prSet/>
      <dgm:spPr/>
    </dgm:pt>
    <dgm:pt modelId="{C1F46A4B-D4B6-47A3-8C78-E5951D5F0DB0}">
      <dgm:prSet phldr="0"/>
      <dgm:spPr/>
      <dgm:t>
        <a:bodyPr/>
        <a:lstStyle/>
        <a:p>
          <a:r>
            <a:rPr lang="nl-NL" err="1">
              <a:solidFill>
                <a:schemeClr val="bg1"/>
              </a:solidFill>
              <a:latin typeface="Verdana"/>
              <a:ea typeface="Verdana"/>
              <a:cs typeface="Calibri"/>
            </a:rPr>
            <a:t>AwB</a:t>
          </a:r>
          <a:endParaRPr lang="nl-NL" err="1">
            <a:solidFill>
              <a:schemeClr val="bg1"/>
            </a:solidFill>
            <a:latin typeface="Verdana"/>
            <a:ea typeface="Verdana"/>
          </a:endParaRPr>
        </a:p>
      </dgm:t>
    </dgm:pt>
    <dgm:pt modelId="{2AB66E46-0BA9-402E-BBBC-8B52DC416D37}" type="parTrans" cxnId="{D4AD9307-CAD5-4364-878C-BD9A4C86D5B1}">
      <dgm:prSet/>
      <dgm:spPr/>
    </dgm:pt>
    <dgm:pt modelId="{38B4B8CC-CB90-4C58-B5C1-2E04ECAC894E}" type="sibTrans" cxnId="{D4AD9307-CAD5-4364-878C-BD9A4C86D5B1}">
      <dgm:prSet/>
      <dgm:spPr/>
    </dgm:pt>
    <dgm:pt modelId="{55475D63-A0B0-43FC-AA4E-C8A9902AF36C}">
      <dgm:prSet phldr="0"/>
      <dgm:spPr/>
      <dgm:t>
        <a:bodyPr/>
        <a:lstStyle/>
        <a:p>
          <a:pPr rtl="0"/>
          <a:r>
            <a:rPr lang="nl-NL">
              <a:solidFill>
                <a:schemeClr val="bg1"/>
              </a:solidFill>
              <a:latin typeface="Verdana"/>
              <a:ea typeface="Verdana"/>
              <a:cs typeface="Calibri"/>
            </a:rPr>
            <a:t>EU Ethische Richtsnoeren</a:t>
          </a:r>
          <a:endParaRPr lang="nl-NL">
            <a:solidFill>
              <a:schemeClr val="bg1"/>
            </a:solidFill>
            <a:latin typeface="Verdana"/>
            <a:ea typeface="Verdana"/>
          </a:endParaRPr>
        </a:p>
      </dgm:t>
    </dgm:pt>
    <dgm:pt modelId="{4951E95C-0DB8-4089-ABB0-E2F96B216210}" type="parTrans" cxnId="{264BE251-C0BF-4DF0-901E-773E2523FB7E}">
      <dgm:prSet/>
      <dgm:spPr/>
    </dgm:pt>
    <dgm:pt modelId="{4FDF62AB-E7D8-421D-B933-2E74DB3AED07}" type="sibTrans" cxnId="{264BE251-C0BF-4DF0-901E-773E2523FB7E}">
      <dgm:prSet/>
      <dgm:spPr/>
    </dgm:pt>
    <dgm:pt modelId="{64146D8E-A30D-4D2D-A098-8D870A0CD48E}" type="pres">
      <dgm:prSet presAssocID="{F3C4D557-961E-49AB-8FCE-3FC8C8D6398A}" presName="composite" presStyleCnt="0">
        <dgm:presLayoutVars>
          <dgm:chMax val="1"/>
          <dgm:dir/>
          <dgm:resizeHandles val="exact"/>
        </dgm:presLayoutVars>
      </dgm:prSet>
      <dgm:spPr/>
    </dgm:pt>
    <dgm:pt modelId="{DC519930-C87D-4CDF-89B9-6E10D40AD267}" type="pres">
      <dgm:prSet presAssocID="{147FF80D-D39D-4581-A964-DB9CF4AB5226}" presName="roof" presStyleLbl="dkBgShp" presStyleIdx="0" presStyleCnt="2"/>
      <dgm:spPr>
        <a:solidFill>
          <a:srgbClr val="0070C0"/>
        </a:solidFill>
      </dgm:spPr>
    </dgm:pt>
    <dgm:pt modelId="{6E9E0A39-FC2D-44C5-807E-D5E418009E8F}" type="pres">
      <dgm:prSet presAssocID="{147FF80D-D39D-4581-A964-DB9CF4AB5226}" presName="pillars" presStyleCnt="0"/>
      <dgm:spPr/>
    </dgm:pt>
    <dgm:pt modelId="{473A4D56-D198-40DA-9612-958DA1AA1144}" type="pres">
      <dgm:prSet presAssocID="{147FF80D-D39D-4581-A964-DB9CF4AB5226}" presName="pillar1" presStyleLbl="node1" presStyleIdx="0" presStyleCnt="6">
        <dgm:presLayoutVars>
          <dgm:bulletEnabled val="1"/>
        </dgm:presLayoutVars>
      </dgm:prSet>
      <dgm:spPr>
        <a:solidFill>
          <a:schemeClr val="accent1">
            <a:lumMod val="60000"/>
            <a:lumOff val="40000"/>
          </a:schemeClr>
        </a:solidFill>
      </dgm:spPr>
    </dgm:pt>
    <dgm:pt modelId="{379D3B07-3501-4D18-9AAD-73AACFFF831F}" type="pres">
      <dgm:prSet presAssocID="{E2CD788B-D421-4681-BC8E-5EE90C8007CC}" presName="pillarX" presStyleLbl="node1" presStyleIdx="1" presStyleCnt="6">
        <dgm:presLayoutVars>
          <dgm:bulletEnabled val="1"/>
        </dgm:presLayoutVars>
      </dgm:prSet>
      <dgm:spPr>
        <a:solidFill>
          <a:schemeClr val="accent1">
            <a:lumMod val="60000"/>
            <a:lumOff val="40000"/>
          </a:schemeClr>
        </a:solidFill>
      </dgm:spPr>
    </dgm:pt>
    <dgm:pt modelId="{822931F2-494E-4562-87B2-BBE6AD32CF41}" type="pres">
      <dgm:prSet presAssocID="{C1F46A4B-D4B6-47A3-8C78-E5951D5F0DB0}" presName="pillarX" presStyleLbl="node1" presStyleIdx="2" presStyleCnt="6">
        <dgm:presLayoutVars>
          <dgm:bulletEnabled val="1"/>
        </dgm:presLayoutVars>
      </dgm:prSet>
      <dgm:spPr>
        <a:solidFill>
          <a:schemeClr val="accent1">
            <a:lumMod val="60000"/>
            <a:lumOff val="40000"/>
          </a:schemeClr>
        </a:solidFill>
      </dgm:spPr>
    </dgm:pt>
    <dgm:pt modelId="{6214EA28-9415-4B84-AC71-4354F2656D5C}" type="pres">
      <dgm:prSet presAssocID="{33CB34EB-7CA0-429E-A41C-8F39C4FEA1B1}" presName="pillarX" presStyleLbl="node1" presStyleIdx="3" presStyleCnt="6">
        <dgm:presLayoutVars>
          <dgm:bulletEnabled val="1"/>
        </dgm:presLayoutVars>
      </dgm:prSet>
      <dgm:spPr/>
    </dgm:pt>
    <dgm:pt modelId="{BD731767-0161-4E5C-8B9F-0F46663E4526}" type="pres">
      <dgm:prSet presAssocID="{79B4E5AD-5CDE-4BFC-9C59-72CC76396BF5}" presName="pillarX" presStyleLbl="node1" presStyleIdx="4" presStyleCnt="6">
        <dgm:presLayoutVars>
          <dgm:bulletEnabled val="1"/>
        </dgm:presLayoutVars>
      </dgm:prSet>
      <dgm:spPr/>
    </dgm:pt>
    <dgm:pt modelId="{B1D05174-36D2-4000-9E85-1D3A1D34C155}" type="pres">
      <dgm:prSet presAssocID="{F046BE79-35B7-4C01-835D-C6FD3032FA18}" presName="pillarX" presStyleLbl="node1" presStyleIdx="5" presStyleCnt="6">
        <dgm:presLayoutVars>
          <dgm:bulletEnabled val="1"/>
        </dgm:presLayoutVars>
      </dgm:prSet>
      <dgm:spPr/>
    </dgm:pt>
    <dgm:pt modelId="{9919E6AB-1C6E-4AC4-AA3E-279E2446AEC3}" type="pres">
      <dgm:prSet presAssocID="{147FF80D-D39D-4581-A964-DB9CF4AB5226}" presName="base" presStyleLbl="dkBgShp" presStyleIdx="1" presStyleCnt="2"/>
      <dgm:spPr/>
    </dgm:pt>
  </dgm:ptLst>
  <dgm:cxnLst>
    <dgm:cxn modelId="{D4AD9307-CAD5-4364-878C-BD9A4C86D5B1}" srcId="{147FF80D-D39D-4581-A964-DB9CF4AB5226}" destId="{C1F46A4B-D4B6-47A3-8C78-E5951D5F0DB0}" srcOrd="2" destOrd="0" parTransId="{2AB66E46-0BA9-402E-BBBC-8B52DC416D37}" sibTransId="{38B4B8CC-CB90-4C58-B5C1-2E04ECAC894E}"/>
    <dgm:cxn modelId="{338A8D08-4975-411C-ABF3-9F7F39CD9465}" type="presOf" srcId="{F046BE79-35B7-4C01-835D-C6FD3032FA18}" destId="{B1D05174-36D2-4000-9E85-1D3A1D34C155}" srcOrd="0" destOrd="0" presId="urn:microsoft.com/office/officeart/2005/8/layout/hList3"/>
    <dgm:cxn modelId="{4CC79D12-E1AF-46F7-BF63-5F8FF6EA5BD6}" type="presOf" srcId="{147FF80D-D39D-4581-A964-DB9CF4AB5226}" destId="{DC519930-C87D-4CDF-89B9-6E10D40AD267}" srcOrd="0" destOrd="0" presId="urn:microsoft.com/office/officeart/2005/8/layout/hList3"/>
    <dgm:cxn modelId="{0CF95C24-5372-4BE8-88A6-F3DCE41281B3}" type="presOf" srcId="{E2CD788B-D421-4681-BC8E-5EE90C8007CC}" destId="{379D3B07-3501-4D18-9AAD-73AACFFF831F}" srcOrd="0" destOrd="0" presId="urn:microsoft.com/office/officeart/2005/8/layout/hList3"/>
    <dgm:cxn modelId="{19599437-FAA3-4254-93ED-EC4C2A33836E}" type="presOf" srcId="{33CB34EB-7CA0-429E-A41C-8F39C4FEA1B1}" destId="{6214EA28-9415-4B84-AC71-4354F2656D5C}" srcOrd="0" destOrd="0" presId="urn:microsoft.com/office/officeart/2005/8/layout/hList3"/>
    <dgm:cxn modelId="{0783D53B-702A-46C4-9140-5FFA79ADEC20}" type="presOf" srcId="{79B4E5AD-5CDE-4BFC-9C59-72CC76396BF5}" destId="{BD731767-0161-4E5C-8B9F-0F46663E4526}" srcOrd="0" destOrd="0" presId="urn:microsoft.com/office/officeart/2005/8/layout/hList3"/>
    <dgm:cxn modelId="{276FB23E-A025-4580-9294-B340DFA8E91D}" srcId="{147FF80D-D39D-4581-A964-DB9CF4AB5226}" destId="{E2CD788B-D421-4681-BC8E-5EE90C8007CC}" srcOrd="1" destOrd="0" parTransId="{3BB0B9C8-CA6F-4063-B5DF-5D27A5050ECD}" sibTransId="{7CDB283C-C53D-47EC-A64C-B0CBD4F454D3}"/>
    <dgm:cxn modelId="{FF210D60-540B-4A95-8868-1550A91C9129}" srcId="{F3C4D557-961E-49AB-8FCE-3FC8C8D6398A}" destId="{147FF80D-D39D-4581-A964-DB9CF4AB5226}" srcOrd="0" destOrd="0" parTransId="{04734618-FB9C-4923-9C55-2E5AEF560A3D}" sibTransId="{29126BD8-2DC8-4D84-BA0C-912739A486FA}"/>
    <dgm:cxn modelId="{EC033541-B19F-4DD9-802D-EE3989E068CB}" srcId="{147FF80D-D39D-4581-A964-DB9CF4AB5226}" destId="{33CB34EB-7CA0-429E-A41C-8F39C4FEA1B1}" srcOrd="3" destOrd="0" parTransId="{F3FDF2FD-9D3E-47FC-B741-A91FDF60CCD0}" sibTransId="{CF2C261F-8707-4542-B4CE-1973417C5EA5}"/>
    <dgm:cxn modelId="{264BE251-C0BF-4DF0-901E-773E2523FB7E}" srcId="{147FF80D-D39D-4581-A964-DB9CF4AB5226}" destId="{55475D63-A0B0-43FC-AA4E-C8A9902AF36C}" srcOrd="0" destOrd="0" parTransId="{4951E95C-0DB8-4089-ABB0-E2F96B216210}" sibTransId="{4FDF62AB-E7D8-421D-B933-2E74DB3AED07}"/>
    <dgm:cxn modelId="{3D328757-C923-453A-A1AC-AA203C2F64F4}" type="presOf" srcId="{F3C4D557-961E-49AB-8FCE-3FC8C8D6398A}" destId="{64146D8E-A30D-4D2D-A098-8D870A0CD48E}" srcOrd="0" destOrd="0" presId="urn:microsoft.com/office/officeart/2005/8/layout/hList3"/>
    <dgm:cxn modelId="{91F29188-8831-419D-8248-96387DF3DC5E}" srcId="{147FF80D-D39D-4581-A964-DB9CF4AB5226}" destId="{F046BE79-35B7-4C01-835D-C6FD3032FA18}" srcOrd="5" destOrd="0" parTransId="{861E80AB-7D5E-4BA9-B817-ACF1F467B3CB}" sibTransId="{D40481E7-AC22-480C-9ACB-ACBB6EEA8BC3}"/>
    <dgm:cxn modelId="{09FC438A-586E-4A58-B101-AC1D2B6621A0}" srcId="{147FF80D-D39D-4581-A964-DB9CF4AB5226}" destId="{79B4E5AD-5CDE-4BFC-9C59-72CC76396BF5}" srcOrd="4" destOrd="0" parTransId="{8820A468-4D65-4392-99B8-E5C8F5CF2AA1}" sibTransId="{D465A38B-2D26-405D-B906-641D162BE73F}"/>
    <dgm:cxn modelId="{DEB18FC6-55E4-420F-971D-CC49F2476D72}" type="presOf" srcId="{55475D63-A0B0-43FC-AA4E-C8A9902AF36C}" destId="{473A4D56-D198-40DA-9612-958DA1AA1144}" srcOrd="0" destOrd="0" presId="urn:microsoft.com/office/officeart/2005/8/layout/hList3"/>
    <dgm:cxn modelId="{83F935F3-0C2E-4CEA-9B46-4E2B914F53C7}" type="presOf" srcId="{C1F46A4B-D4B6-47A3-8C78-E5951D5F0DB0}" destId="{822931F2-494E-4562-87B2-BBE6AD32CF41}" srcOrd="0" destOrd="0" presId="urn:microsoft.com/office/officeart/2005/8/layout/hList3"/>
    <dgm:cxn modelId="{7A03A5E4-B547-4296-AFB4-091C9E268E77}" type="presParOf" srcId="{64146D8E-A30D-4D2D-A098-8D870A0CD48E}" destId="{DC519930-C87D-4CDF-89B9-6E10D40AD267}" srcOrd="0" destOrd="0" presId="urn:microsoft.com/office/officeart/2005/8/layout/hList3"/>
    <dgm:cxn modelId="{B4724DFC-9196-4C84-A0EA-348B3C9B111E}" type="presParOf" srcId="{64146D8E-A30D-4D2D-A098-8D870A0CD48E}" destId="{6E9E0A39-FC2D-44C5-807E-D5E418009E8F}" srcOrd="1" destOrd="0" presId="urn:microsoft.com/office/officeart/2005/8/layout/hList3"/>
    <dgm:cxn modelId="{C3BC815A-8C6B-4FBA-B28E-0200DC3D8349}" type="presParOf" srcId="{6E9E0A39-FC2D-44C5-807E-D5E418009E8F}" destId="{473A4D56-D198-40DA-9612-958DA1AA1144}" srcOrd="0" destOrd="0" presId="urn:microsoft.com/office/officeart/2005/8/layout/hList3"/>
    <dgm:cxn modelId="{4C428F95-FD7B-47C6-B460-390D1944CACD}" type="presParOf" srcId="{6E9E0A39-FC2D-44C5-807E-D5E418009E8F}" destId="{379D3B07-3501-4D18-9AAD-73AACFFF831F}" srcOrd="1" destOrd="0" presId="urn:microsoft.com/office/officeart/2005/8/layout/hList3"/>
    <dgm:cxn modelId="{0DB6F056-D5B8-4EFF-822C-F214B39E5AEF}" type="presParOf" srcId="{6E9E0A39-FC2D-44C5-807E-D5E418009E8F}" destId="{822931F2-494E-4562-87B2-BBE6AD32CF41}" srcOrd="2" destOrd="0" presId="urn:microsoft.com/office/officeart/2005/8/layout/hList3"/>
    <dgm:cxn modelId="{BE36B5CF-689F-4A4D-830F-7BDB644AD9B0}" type="presParOf" srcId="{6E9E0A39-FC2D-44C5-807E-D5E418009E8F}" destId="{6214EA28-9415-4B84-AC71-4354F2656D5C}" srcOrd="3" destOrd="0" presId="urn:microsoft.com/office/officeart/2005/8/layout/hList3"/>
    <dgm:cxn modelId="{6F6DD312-EDE0-405D-8B99-A3B8F0BAC2C2}" type="presParOf" srcId="{6E9E0A39-FC2D-44C5-807E-D5E418009E8F}" destId="{BD731767-0161-4E5C-8B9F-0F46663E4526}" srcOrd="4" destOrd="0" presId="urn:microsoft.com/office/officeart/2005/8/layout/hList3"/>
    <dgm:cxn modelId="{6F7E7E10-6D6F-43DF-A2DE-B91BD107B95F}" type="presParOf" srcId="{6E9E0A39-FC2D-44C5-807E-D5E418009E8F}" destId="{B1D05174-36D2-4000-9E85-1D3A1D34C155}" srcOrd="5" destOrd="0" presId="urn:microsoft.com/office/officeart/2005/8/layout/hList3"/>
    <dgm:cxn modelId="{79793031-6A04-400D-BAE0-988ADF86F8B3}" type="presParOf" srcId="{64146D8E-A30D-4D2D-A098-8D870A0CD48E}" destId="{9919E6AB-1C6E-4AC4-AA3E-279E2446AEC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F35A-FB3D-4ABF-93CC-7C040E6DBE2B}">
      <dsp:nvSpPr>
        <dsp:cNvPr id="0" name=""/>
        <dsp:cNvSpPr/>
      </dsp:nvSpPr>
      <dsp:spPr>
        <a:xfrm>
          <a:off x="810173" y="-65309"/>
          <a:ext cx="3014844" cy="3014844"/>
        </a:xfrm>
        <a:prstGeom prst="circularArrow">
          <a:avLst>
            <a:gd name="adj1" fmla="val 5544"/>
            <a:gd name="adj2" fmla="val 330680"/>
            <a:gd name="adj3" fmla="val 14624864"/>
            <a:gd name="adj4" fmla="val 16888072"/>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D9268-E291-4EBC-97E5-8DE5BF3744BA}">
      <dsp:nvSpPr>
        <dsp:cNvPr id="0" name=""/>
        <dsp:cNvSpPr/>
      </dsp:nvSpPr>
      <dsp:spPr>
        <a:xfrm>
          <a:off x="1894503" y="1663"/>
          <a:ext cx="865599" cy="410232"/>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b="1" kern="1200"/>
            <a:t>Probleemanalyse</a:t>
          </a:r>
        </a:p>
      </dsp:txBody>
      <dsp:txXfrm>
        <a:off x="1914529" y="21689"/>
        <a:ext cx="825547" cy="370180"/>
      </dsp:txXfrm>
    </dsp:sp>
    <dsp:sp modelId="{C778ECEF-42D5-457E-B6E5-B43EFBA74FDD}">
      <dsp:nvSpPr>
        <dsp:cNvPr id="0" name=""/>
        <dsp:cNvSpPr/>
      </dsp:nvSpPr>
      <dsp:spPr>
        <a:xfrm>
          <a:off x="2898765" y="426631"/>
          <a:ext cx="820465" cy="410232"/>
        </a:xfrm>
        <a:prstGeom prst="roundRect">
          <a:avLst/>
        </a:prstGeom>
        <a:solidFill>
          <a:schemeClr val="accent3">
            <a:shade val="80000"/>
            <a:hueOff val="104657"/>
            <a:satOff val="-10659"/>
            <a:lumOff val="5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b="1" kern="1200">
              <a:latin typeface="Verdana"/>
            </a:rPr>
            <a:t>Ontwerp</a:t>
          </a:r>
          <a:endParaRPr lang="nl-NL" sz="600" b="1" kern="1200"/>
        </a:p>
      </dsp:txBody>
      <dsp:txXfrm>
        <a:off x="2918791" y="446657"/>
        <a:ext cx="780413" cy="370180"/>
      </dsp:txXfrm>
    </dsp:sp>
    <dsp:sp modelId="{9116C948-A55E-49B6-9F4E-0B9F5BB06455}">
      <dsp:nvSpPr>
        <dsp:cNvPr id="0" name=""/>
        <dsp:cNvSpPr/>
      </dsp:nvSpPr>
      <dsp:spPr>
        <a:xfrm>
          <a:off x="3202718" y="1287311"/>
          <a:ext cx="820465" cy="410232"/>
        </a:xfrm>
        <a:prstGeom prst="roundRect">
          <a:avLst/>
        </a:prstGeom>
        <a:solidFill>
          <a:schemeClr val="accent3">
            <a:shade val="80000"/>
            <a:hueOff val="209314"/>
            <a:satOff val="-21318"/>
            <a:lumOff val="112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rtl="0">
            <a:lnSpc>
              <a:spcPct val="90000"/>
            </a:lnSpc>
            <a:spcBef>
              <a:spcPct val="0"/>
            </a:spcBef>
            <a:spcAft>
              <a:spcPct val="35000"/>
            </a:spcAft>
            <a:buNone/>
          </a:pPr>
          <a:r>
            <a:rPr lang="nl-NL" sz="600" b="1" kern="1200"/>
            <a:t>Data </a:t>
          </a:r>
          <a:r>
            <a:rPr lang="nl-NL" sz="600" b="1" kern="1200">
              <a:latin typeface="Verdana"/>
            </a:rPr>
            <a:t>Verkenning en</a:t>
          </a:r>
          <a:r>
            <a:rPr lang="nl-NL" sz="600" b="1" kern="1200"/>
            <a:t> Preparatie</a:t>
          </a:r>
        </a:p>
      </dsp:txBody>
      <dsp:txXfrm>
        <a:off x="3222744" y="1307337"/>
        <a:ext cx="780413" cy="370180"/>
      </dsp:txXfrm>
    </dsp:sp>
    <dsp:sp modelId="{45C18FD8-5F2D-4087-8B03-C43BEC5DE343}">
      <dsp:nvSpPr>
        <dsp:cNvPr id="0" name=""/>
        <dsp:cNvSpPr/>
      </dsp:nvSpPr>
      <dsp:spPr>
        <a:xfrm>
          <a:off x="2826161" y="2196402"/>
          <a:ext cx="820465" cy="410232"/>
        </a:xfrm>
        <a:prstGeom prst="roundRect">
          <a:avLst/>
        </a:prstGeom>
        <a:solidFill>
          <a:schemeClr val="accent3">
            <a:shade val="80000"/>
            <a:hueOff val="313971"/>
            <a:satOff val="-31977"/>
            <a:lumOff val="169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b="1" kern="1200"/>
            <a:t>Ontwikkelen</a:t>
          </a:r>
        </a:p>
      </dsp:txBody>
      <dsp:txXfrm>
        <a:off x="2846187" y="2216428"/>
        <a:ext cx="780413" cy="370180"/>
      </dsp:txXfrm>
    </dsp:sp>
    <dsp:sp modelId="{A68C8F0A-AB81-4D8E-B2CB-E7CC8D6426F6}">
      <dsp:nvSpPr>
        <dsp:cNvPr id="0" name=""/>
        <dsp:cNvSpPr/>
      </dsp:nvSpPr>
      <dsp:spPr>
        <a:xfrm>
          <a:off x="1917070" y="2572959"/>
          <a:ext cx="820465" cy="410232"/>
        </a:xfrm>
        <a:prstGeom prst="roundRect">
          <a:avLst/>
        </a:prstGeom>
        <a:solidFill>
          <a:schemeClr val="accent3">
            <a:shade val="80000"/>
            <a:hueOff val="418628"/>
            <a:satOff val="-42636"/>
            <a:lumOff val="225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b="1" kern="1200"/>
            <a:t>Validatie</a:t>
          </a:r>
        </a:p>
      </dsp:txBody>
      <dsp:txXfrm>
        <a:off x="1937096" y="2592985"/>
        <a:ext cx="780413" cy="370180"/>
      </dsp:txXfrm>
    </dsp:sp>
    <dsp:sp modelId="{8947FA8C-6717-4EB0-850A-70A1F3585FBB}">
      <dsp:nvSpPr>
        <dsp:cNvPr id="0" name=""/>
        <dsp:cNvSpPr/>
      </dsp:nvSpPr>
      <dsp:spPr>
        <a:xfrm>
          <a:off x="1007980" y="2196402"/>
          <a:ext cx="820465" cy="410232"/>
        </a:xfrm>
        <a:prstGeom prst="roundRect">
          <a:avLst/>
        </a:prstGeom>
        <a:solidFill>
          <a:schemeClr val="accent3">
            <a:shade val="80000"/>
            <a:hueOff val="523285"/>
            <a:satOff val="-53295"/>
            <a:lumOff val="28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b="1" kern="1200"/>
            <a:t>Implementatie</a:t>
          </a:r>
        </a:p>
      </dsp:txBody>
      <dsp:txXfrm>
        <a:off x="1028006" y="2216428"/>
        <a:ext cx="780413" cy="370180"/>
      </dsp:txXfrm>
    </dsp:sp>
    <dsp:sp modelId="{339F5DDF-5F4F-4832-82E6-71FF65B1E30A}">
      <dsp:nvSpPr>
        <dsp:cNvPr id="0" name=""/>
        <dsp:cNvSpPr/>
      </dsp:nvSpPr>
      <dsp:spPr>
        <a:xfrm>
          <a:off x="631422" y="1287311"/>
          <a:ext cx="820465" cy="410232"/>
        </a:xfrm>
        <a:prstGeom prst="roundRect">
          <a:avLst/>
        </a:prstGeom>
        <a:solidFill>
          <a:schemeClr val="accent3">
            <a:shade val="80000"/>
            <a:hueOff val="627942"/>
            <a:satOff val="-63954"/>
            <a:lumOff val="338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b="1" kern="1200"/>
            <a:t>Monitoren</a:t>
          </a:r>
        </a:p>
      </dsp:txBody>
      <dsp:txXfrm>
        <a:off x="651448" y="1307337"/>
        <a:ext cx="780413" cy="370180"/>
      </dsp:txXfrm>
    </dsp:sp>
    <dsp:sp modelId="{08E547DE-4D50-43BA-A8D7-B58000AD4881}">
      <dsp:nvSpPr>
        <dsp:cNvPr id="0" name=""/>
        <dsp:cNvSpPr/>
      </dsp:nvSpPr>
      <dsp:spPr>
        <a:xfrm>
          <a:off x="909240" y="460506"/>
          <a:ext cx="820465" cy="410232"/>
        </a:xfrm>
        <a:prstGeom prst="roundRect">
          <a:avLst/>
        </a:prstGeom>
        <a:solidFill>
          <a:schemeClr val="accent3">
            <a:shade val="80000"/>
            <a:hueOff val="732599"/>
            <a:satOff val="-74613"/>
            <a:lumOff val="395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b="1" kern="1200"/>
            <a:t>Archiveren</a:t>
          </a:r>
        </a:p>
      </dsp:txBody>
      <dsp:txXfrm>
        <a:off x="929266" y="480532"/>
        <a:ext cx="780413" cy="37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19930-C87D-4CDF-89B9-6E10D40AD267}">
      <dsp:nvSpPr>
        <dsp:cNvPr id="0" name=""/>
        <dsp:cNvSpPr/>
      </dsp:nvSpPr>
      <dsp:spPr>
        <a:xfrm>
          <a:off x="0" y="0"/>
          <a:ext cx="6918612" cy="1333672"/>
        </a:xfrm>
        <a:prstGeom prst="rect">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nl-NL" sz="3700" kern="1200">
              <a:solidFill>
                <a:schemeClr val="bg1"/>
              </a:solidFill>
              <a:latin typeface="Verdana"/>
              <a:ea typeface="Verdana"/>
            </a:rPr>
            <a:t>Verplichtingen uit wet- en regelgeving</a:t>
          </a:r>
        </a:p>
      </dsp:txBody>
      <dsp:txXfrm>
        <a:off x="0" y="0"/>
        <a:ext cx="6918612" cy="1333672"/>
      </dsp:txXfrm>
    </dsp:sp>
    <dsp:sp modelId="{473A4D56-D198-40DA-9612-958DA1AA1144}">
      <dsp:nvSpPr>
        <dsp:cNvPr id="0" name=""/>
        <dsp:cNvSpPr/>
      </dsp:nvSpPr>
      <dsp:spPr>
        <a:xfrm>
          <a:off x="3378" y="1333672"/>
          <a:ext cx="1151975" cy="280071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nl-NL" sz="1000" kern="1200">
              <a:solidFill>
                <a:schemeClr val="bg1"/>
              </a:solidFill>
              <a:latin typeface="Verdana"/>
              <a:ea typeface="Verdana"/>
              <a:cs typeface="Calibri"/>
            </a:rPr>
            <a:t>EU Ethische Richtsnoeren</a:t>
          </a:r>
          <a:endParaRPr lang="nl-NL" sz="1000" kern="1200">
            <a:solidFill>
              <a:schemeClr val="bg1"/>
            </a:solidFill>
            <a:latin typeface="Verdana"/>
            <a:ea typeface="Verdana"/>
          </a:endParaRPr>
        </a:p>
      </dsp:txBody>
      <dsp:txXfrm>
        <a:off x="3378" y="1333672"/>
        <a:ext cx="1151975" cy="2800712"/>
      </dsp:txXfrm>
    </dsp:sp>
    <dsp:sp modelId="{379D3B07-3501-4D18-9AAD-73AACFFF831F}">
      <dsp:nvSpPr>
        <dsp:cNvPr id="0" name=""/>
        <dsp:cNvSpPr/>
      </dsp:nvSpPr>
      <dsp:spPr>
        <a:xfrm>
          <a:off x="1155354" y="1333672"/>
          <a:ext cx="1151975" cy="280071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solidFill>
                <a:schemeClr val="bg1"/>
              </a:solidFill>
              <a:latin typeface="Verdana"/>
              <a:ea typeface="Verdana"/>
            </a:rPr>
            <a:t>AVG</a:t>
          </a:r>
        </a:p>
      </dsp:txBody>
      <dsp:txXfrm>
        <a:off x="1155354" y="1333672"/>
        <a:ext cx="1151975" cy="2800712"/>
      </dsp:txXfrm>
    </dsp:sp>
    <dsp:sp modelId="{822931F2-494E-4562-87B2-BBE6AD32CF41}">
      <dsp:nvSpPr>
        <dsp:cNvPr id="0" name=""/>
        <dsp:cNvSpPr/>
      </dsp:nvSpPr>
      <dsp:spPr>
        <a:xfrm>
          <a:off x="2307330" y="1333672"/>
          <a:ext cx="1151975" cy="280071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err="1">
              <a:solidFill>
                <a:schemeClr val="bg1"/>
              </a:solidFill>
              <a:latin typeface="Verdana"/>
              <a:ea typeface="Verdana"/>
              <a:cs typeface="Calibri"/>
            </a:rPr>
            <a:t>AwB</a:t>
          </a:r>
          <a:endParaRPr lang="nl-NL" sz="1000" kern="1200" err="1">
            <a:solidFill>
              <a:schemeClr val="bg1"/>
            </a:solidFill>
            <a:latin typeface="Verdana"/>
            <a:ea typeface="Verdana"/>
          </a:endParaRPr>
        </a:p>
      </dsp:txBody>
      <dsp:txXfrm>
        <a:off x="2307330" y="1333672"/>
        <a:ext cx="1151975" cy="2800712"/>
      </dsp:txXfrm>
    </dsp:sp>
    <dsp:sp modelId="{6214EA28-9415-4B84-AC71-4354F2656D5C}">
      <dsp:nvSpPr>
        <dsp:cNvPr id="0" name=""/>
        <dsp:cNvSpPr/>
      </dsp:nvSpPr>
      <dsp:spPr>
        <a:xfrm>
          <a:off x="3459306" y="1333672"/>
          <a:ext cx="1151975" cy="2800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nl-NL" sz="1000" kern="1200">
              <a:solidFill>
                <a:schemeClr val="bg1"/>
              </a:solidFill>
              <a:latin typeface="Verdana"/>
              <a:ea typeface="Verdana"/>
            </a:rPr>
            <a:t>AI-Verordening</a:t>
          </a:r>
        </a:p>
      </dsp:txBody>
      <dsp:txXfrm>
        <a:off x="3459306" y="1333672"/>
        <a:ext cx="1151975" cy="2800712"/>
      </dsp:txXfrm>
    </dsp:sp>
    <dsp:sp modelId="{BD731767-0161-4E5C-8B9F-0F46663E4526}">
      <dsp:nvSpPr>
        <dsp:cNvPr id="0" name=""/>
        <dsp:cNvSpPr/>
      </dsp:nvSpPr>
      <dsp:spPr>
        <a:xfrm>
          <a:off x="4611281" y="1333672"/>
          <a:ext cx="1151975" cy="2800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nl-NL" sz="1000" kern="1200">
              <a:solidFill>
                <a:schemeClr val="bg1"/>
              </a:solidFill>
              <a:latin typeface="Verdana"/>
              <a:ea typeface="Verdana"/>
            </a:rPr>
            <a:t>Internationaal en nationaal wetgeving</a:t>
          </a:r>
        </a:p>
      </dsp:txBody>
      <dsp:txXfrm>
        <a:off x="4611281" y="1333672"/>
        <a:ext cx="1151975" cy="2800712"/>
      </dsp:txXfrm>
    </dsp:sp>
    <dsp:sp modelId="{B1D05174-36D2-4000-9E85-1D3A1D34C155}">
      <dsp:nvSpPr>
        <dsp:cNvPr id="0" name=""/>
        <dsp:cNvSpPr/>
      </dsp:nvSpPr>
      <dsp:spPr>
        <a:xfrm>
          <a:off x="5763257" y="1333672"/>
          <a:ext cx="1151975" cy="2800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nl-NL" sz="1000" kern="1200">
              <a:solidFill>
                <a:schemeClr val="bg1"/>
              </a:solidFill>
              <a:latin typeface="Verdana"/>
              <a:ea typeface="Verdana"/>
              <a:cs typeface="Calibri"/>
            </a:rPr>
            <a:t>Toetsingskaders</a:t>
          </a:r>
          <a:endParaRPr lang="nl-NL" sz="1000" kern="1200">
            <a:solidFill>
              <a:schemeClr val="bg1"/>
            </a:solidFill>
            <a:latin typeface="Verdana"/>
            <a:ea typeface="Verdana"/>
            <a:cs typeface="Calibri Light" panose="020F0302020204030204"/>
          </a:endParaRPr>
        </a:p>
      </dsp:txBody>
      <dsp:txXfrm>
        <a:off x="5763257" y="1333672"/>
        <a:ext cx="1151975" cy="2800712"/>
      </dsp:txXfrm>
    </dsp:sp>
    <dsp:sp modelId="{9919E6AB-1C6E-4AC4-AA3E-279E2446AEC3}">
      <dsp:nvSpPr>
        <dsp:cNvPr id="0" name=""/>
        <dsp:cNvSpPr/>
      </dsp:nvSpPr>
      <dsp:spPr>
        <a:xfrm>
          <a:off x="0" y="4134384"/>
          <a:ext cx="6918612" cy="31119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19-12-2023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19-12-2023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365610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Voorbeeld</a:t>
            </a:r>
            <a:r>
              <a:rPr lang="en-US">
                <a:cs typeface="Calibri"/>
              </a:rPr>
              <a:t> </a:t>
            </a:r>
            <a:r>
              <a:rPr lang="en-US" err="1">
                <a:cs typeface="Calibri"/>
              </a:rPr>
              <a:t>transparantie</a:t>
            </a:r>
            <a:r>
              <a:rPr lang="en-US">
                <a:cs typeface="Calibri"/>
              </a:rPr>
              <a:t> </a:t>
            </a:r>
            <a:r>
              <a:rPr lang="en-US" err="1">
                <a:cs typeface="Calibri"/>
              </a:rPr>
              <a:t>gebruiken</a:t>
            </a:r>
            <a:r>
              <a:rPr lang="en-US">
                <a:cs typeface="Calibri"/>
              </a:rPr>
              <a:t> </a:t>
            </a:r>
            <a:r>
              <a:rPr lang="en-US" err="1">
                <a:cs typeface="Calibri"/>
              </a:rPr>
              <a:t>voor</a:t>
            </a:r>
            <a:r>
              <a:rPr lang="en-US">
                <a:cs typeface="Calibri"/>
              </a:rPr>
              <a:t> </a:t>
            </a:r>
            <a:r>
              <a:rPr lang="en-US" err="1">
                <a:cs typeface="Calibri"/>
              </a:rPr>
              <a:t>presentatie</a:t>
            </a:r>
            <a:r>
              <a:rPr lang="en-US">
                <a:cs typeface="Calibri"/>
              </a:rPr>
              <a:t>. </a:t>
            </a:r>
          </a:p>
        </p:txBody>
      </p:sp>
      <p:sp>
        <p:nvSpPr>
          <p:cNvPr id="4" name="Slide Number Placeholder 3"/>
          <p:cNvSpPr>
            <a:spLocks noGrp="1"/>
          </p:cNvSpPr>
          <p:nvPr>
            <p:ph type="sldNum" sz="quarter" idx="5"/>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294167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17</a:t>
            </a:fld>
            <a:endParaRPr lang="nl-NL"/>
          </a:p>
        </p:txBody>
      </p:sp>
    </p:spTree>
    <p:extLst>
      <p:ext uri="{BB962C8B-B14F-4D97-AF65-F5344CB8AC3E}">
        <p14:creationId xmlns:p14="http://schemas.microsoft.com/office/powerpoint/2010/main" val="366360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18</a:t>
            </a:fld>
            <a:endParaRPr lang="nl-NL"/>
          </a:p>
        </p:txBody>
      </p:sp>
    </p:spTree>
    <p:extLst>
      <p:ext uri="{BB962C8B-B14F-4D97-AF65-F5344CB8AC3E}">
        <p14:creationId xmlns:p14="http://schemas.microsoft.com/office/powerpoint/2010/main" val="300433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19</a:t>
            </a:fld>
            <a:endParaRPr lang="nl-NL"/>
          </a:p>
        </p:txBody>
      </p:sp>
    </p:spTree>
    <p:extLst>
      <p:ext uri="{BB962C8B-B14F-4D97-AF65-F5344CB8AC3E}">
        <p14:creationId xmlns:p14="http://schemas.microsoft.com/office/powerpoint/2010/main" val="98060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22</a:t>
            </a:fld>
            <a:endParaRPr lang="nl-NL"/>
          </a:p>
        </p:txBody>
      </p:sp>
    </p:spTree>
    <p:extLst>
      <p:ext uri="{BB962C8B-B14F-4D97-AF65-F5344CB8AC3E}">
        <p14:creationId xmlns:p14="http://schemas.microsoft.com/office/powerpoint/2010/main" val="2737420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1.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2.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dia">
    <p:bg>
      <p:bgRef idx="1001">
        <a:schemeClr val="bg2"/>
      </p:bgRef>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29299EAF-5346-5992-9DD3-96DF61BD29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35000" y="1708108"/>
            <a:ext cx="10925176" cy="788908"/>
          </a:xfrm>
        </p:spPr>
        <p:txBody>
          <a:bodyPr tIns="90000" bIns="90000" anchor="t">
            <a:normAutofit/>
          </a:bodyPr>
          <a:lstStyle>
            <a:lvl1pPr algn="l">
              <a:defRPr sz="4400" b="1">
                <a:solidFill>
                  <a:schemeClr val="bg2"/>
                </a:solidFill>
              </a:defRPr>
            </a:lvl1pPr>
          </a:lstStyle>
          <a:p>
            <a:r>
              <a:rPr lang="nl-NL"/>
              <a:t>Klik om de stijl te bewerken</a:t>
            </a:r>
          </a:p>
        </p:txBody>
      </p:sp>
      <p:sp>
        <p:nvSpPr>
          <p:cNvPr id="3" name="Ondertitel 2"/>
          <p:cNvSpPr>
            <a:spLocks noGrp="1"/>
          </p:cNvSpPr>
          <p:nvPr>
            <p:ph type="subTitle" idx="1"/>
          </p:nvPr>
        </p:nvSpPr>
        <p:spPr>
          <a:xfrm>
            <a:off x="631824" y="2417872"/>
            <a:ext cx="10925176" cy="1339200"/>
          </a:xfrm>
        </p:spPr>
        <p:txBody>
          <a:bodyPr lIns="104400" tIns="90000" rIns="90000" bIns="4680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11" name="Afbeelding 10">
            <a:extLst>
              <a:ext uri="{FF2B5EF4-FFF2-40B4-BE49-F238E27FC236}">
                <a16:creationId xmlns:a16="http://schemas.microsoft.com/office/drawing/2014/main" id="{AE6BF0AC-11A8-5B4B-B23C-375278F68FF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7265"/>
          <a:stretch/>
        </p:blipFill>
        <p:spPr>
          <a:xfrm>
            <a:off x="0" y="0"/>
            <a:ext cx="12192000" cy="1554600"/>
          </a:xfrm>
          <a:prstGeom prst="rect">
            <a:avLst/>
          </a:prstGeom>
        </p:spPr>
      </p:pic>
      <p:sp>
        <p:nvSpPr>
          <p:cNvPr id="17" name="Tijdelijke aanduiding voor datum 16">
            <a:extLst>
              <a:ext uri="{FF2B5EF4-FFF2-40B4-BE49-F238E27FC236}">
                <a16:creationId xmlns:a16="http://schemas.microsoft.com/office/drawing/2014/main" id="{89C55036-84AA-CB3D-A8DB-6C938B896316}"/>
              </a:ext>
            </a:extLst>
          </p:cNvPr>
          <p:cNvSpPr>
            <a:spLocks noGrp="1"/>
          </p:cNvSpPr>
          <p:nvPr>
            <p:ph type="dt" sz="half" idx="10"/>
          </p:nvPr>
        </p:nvSpPr>
        <p:spPr>
          <a:xfrm>
            <a:off x="533400" y="6221413"/>
            <a:ext cx="2743200" cy="365125"/>
          </a:xfrm>
          <a:prstGeom prst="rect">
            <a:avLst/>
          </a:prstGeom>
        </p:spPr>
        <p:txBody>
          <a:bodyPr/>
          <a:lstStyle/>
          <a:p>
            <a:fld id="{5569CD60-09A9-0748-91D3-26F1AE65D235}" type="datetimeFigureOut">
              <a:rPr lang="nl-NL" smtClean="0"/>
              <a:t>19-12-2023</a:t>
            </a:fld>
            <a:endParaRPr lang="nl-NL"/>
          </a:p>
        </p:txBody>
      </p:sp>
      <p:sp>
        <p:nvSpPr>
          <p:cNvPr id="19" name="Tijdelijke aanduiding voor dianummer 18">
            <a:extLst>
              <a:ext uri="{FF2B5EF4-FFF2-40B4-BE49-F238E27FC236}">
                <a16:creationId xmlns:a16="http://schemas.microsoft.com/office/drawing/2014/main" id="{3E147535-B633-044F-68BE-EF82EC581BCA}"/>
              </a:ext>
            </a:extLst>
          </p:cNvPr>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238333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7" name="Afbeelding 6"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dia">
    <p:bg>
      <p:bgRef idx="1001">
        <a:schemeClr val="bg2"/>
      </p:bgRef>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29299EAF-5346-5992-9DD3-96DF61BD29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635000" y="1057656"/>
            <a:ext cx="10925176" cy="788908"/>
          </a:xfrm>
        </p:spPr>
        <p:txBody>
          <a:bodyPr tIns="90000" bIns="90000" anchor="t">
            <a:normAutofit/>
          </a:bodyPr>
          <a:lstStyle>
            <a:lvl1pPr algn="l">
              <a:defRPr sz="4400" b="1">
                <a:solidFill>
                  <a:schemeClr val="bg2"/>
                </a:solidFill>
              </a:defRPr>
            </a:lvl1pPr>
          </a:lstStyle>
          <a:p>
            <a:r>
              <a:rPr lang="nl-NL"/>
              <a:t>Klik om de stijl te bewerken</a:t>
            </a:r>
          </a:p>
        </p:txBody>
      </p:sp>
      <p:sp>
        <p:nvSpPr>
          <p:cNvPr id="3" name="Ondertitel 2"/>
          <p:cNvSpPr>
            <a:spLocks noGrp="1"/>
          </p:cNvSpPr>
          <p:nvPr>
            <p:ph type="subTitle" idx="1"/>
          </p:nvPr>
        </p:nvSpPr>
        <p:spPr>
          <a:xfrm>
            <a:off x="631824" y="1767420"/>
            <a:ext cx="10925176" cy="1339200"/>
          </a:xfrm>
        </p:spPr>
        <p:txBody>
          <a:bodyPr lIns="104400" tIns="90000" rIns="90000" bIns="46800">
            <a:normAutofit/>
          </a:bodyPr>
          <a:lstStyle>
            <a:lvl1pPr marL="0" indent="0" algn="l">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sz="1050"/>
              <a:t>VNG Kennisnetwerk Data &amp; Samenleving</a:t>
            </a:r>
            <a:endParaRPr lang="nl-NL"/>
          </a:p>
        </p:txBody>
      </p:sp>
      <p:sp>
        <p:nvSpPr>
          <p:cNvPr id="9" name="Tijdelijke aanduiding voor dianummer 10"/>
          <p:cNvSpPr>
            <a:spLocks noGrp="1"/>
          </p:cNvSpPr>
          <p:nvPr>
            <p:ph type="sldNum" sz="quarter" idx="12"/>
          </p:nvPr>
        </p:nvSpPr>
        <p:spPr>
          <a:xfrm>
            <a:off x="6553199" y="6221413"/>
            <a:ext cx="5005389" cy="322075"/>
          </a:xfrm>
        </p:spPr>
        <p:txBody>
          <a:bodyPr/>
          <a:lstStyle>
            <a:lvl1pPr>
              <a:defRPr>
                <a:solidFill>
                  <a:schemeClr val="bg2"/>
                </a:solidFill>
              </a:defRPr>
            </a:lvl1pPr>
          </a:lstStyle>
          <a:p>
            <a:fld id="{10A0A6AF-03C5-477E-939A-E28F7E7F05EA}" type="slidenum">
              <a:rPr lang="nl-NL" smtClean="0"/>
              <a:pPr/>
              <a:t>‹nr.›</a:t>
            </a:fld>
            <a:endParaRPr lang="nl-NL"/>
          </a:p>
        </p:txBody>
      </p:sp>
      <p:pic>
        <p:nvPicPr>
          <p:cNvPr id="4" name="Afbeelding 3" descr="RO_vervolgpagina_Logo_2_RGB_pos__aangepast.png">
            <a:extLst>
              <a:ext uri="{FF2B5EF4-FFF2-40B4-BE49-F238E27FC236}">
                <a16:creationId xmlns:a16="http://schemas.microsoft.com/office/drawing/2014/main" id="{6F860194-E4F6-9003-8016-CF264D0D41F7}"/>
              </a:ext>
            </a:extLst>
          </p:cNvPr>
          <p:cNvPicPr>
            <a:picLocks noChangeAspect="1"/>
          </p:cNvPicPr>
          <p:nvPr userDrawn="1"/>
        </p:nvPicPr>
        <p:blipFill>
          <a:blip r:embed="rId3"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1343765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strike="noStrik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2" name="Afbeelding 11"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1FCF19B-77DA-A965-6F7D-B6EAE981F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79"/>
          <a:stretch/>
        </p:blipFill>
        <p:spPr>
          <a:xfrm>
            <a:off x="0" y="5978768"/>
            <a:ext cx="12192000" cy="879231"/>
          </a:xfrm>
          <a:prstGeom prst="rect">
            <a:avLst/>
          </a:prstGeom>
        </p:spPr>
      </p:pic>
      <p:sp>
        <p:nvSpPr>
          <p:cNvPr id="16" name="Tijdelijke aanduiding voor dianummer 15"/>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sz="1050"/>
              <a:t>VNG Kennisnetwerk Data &amp; Samenleving</a:t>
            </a:r>
            <a:endParaRPr lang="nl-NL"/>
          </a:p>
        </p:txBody>
      </p:sp>
      <p:sp>
        <p:nvSpPr>
          <p:cNvPr id="6" name="Titel 7">
            <a:extLst>
              <a:ext uri="{FF2B5EF4-FFF2-40B4-BE49-F238E27FC236}">
                <a16:creationId xmlns:a16="http://schemas.microsoft.com/office/drawing/2014/main" id="{8E591002-66C1-1A16-2C35-80D4FACFC402}"/>
              </a:ext>
            </a:extLst>
          </p:cNvPr>
          <p:cNvSpPr>
            <a:spLocks noGrp="1"/>
          </p:cNvSpPr>
          <p:nvPr>
            <p:ph type="title"/>
          </p:nvPr>
        </p:nvSpPr>
        <p:spPr>
          <a:xfrm>
            <a:off x="635000" y="1052513"/>
            <a:ext cx="10923588" cy="948047"/>
          </a:xfrm>
        </p:spPr>
        <p:txBody>
          <a:bodyPr/>
          <a:lstStyle>
            <a:lvl1pPr>
              <a:defRPr b="0"/>
            </a:lvl1pPr>
          </a:lstStyle>
          <a:p>
            <a:r>
              <a:rPr lang="nl-NL"/>
              <a:t>Klik om de stijl te bewerken</a:t>
            </a:r>
          </a:p>
        </p:txBody>
      </p:sp>
      <p:sp>
        <p:nvSpPr>
          <p:cNvPr id="7" name="Tijdelijke aanduiding voor inhoud 2">
            <a:extLst>
              <a:ext uri="{FF2B5EF4-FFF2-40B4-BE49-F238E27FC236}">
                <a16:creationId xmlns:a16="http://schemas.microsoft.com/office/drawing/2014/main" id="{0BC2BD03-F717-00BB-240D-3D3417D36E21}"/>
              </a:ext>
            </a:extLst>
          </p:cNvPr>
          <p:cNvSpPr>
            <a:spLocks noGrp="1"/>
          </p:cNvSpPr>
          <p:nvPr>
            <p:ph sz="quarter" idx="13" hasCustomPrompt="1"/>
          </p:nvPr>
        </p:nvSpPr>
        <p:spPr>
          <a:xfrm>
            <a:off x="635000" y="1961963"/>
            <a:ext cx="10923588" cy="3944938"/>
          </a:xfrm>
        </p:spPr>
        <p:txBody>
          <a:bodyPr/>
          <a:lstStyle>
            <a:lvl1pPr>
              <a:defRPr/>
            </a:lvl1pPr>
          </a:lstStyle>
          <a:p>
            <a:pPr lvl="0"/>
            <a:r>
              <a:rPr lang="nl-NL"/>
              <a:t>Klik om tekst of beeld toe te voegen </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11254731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1FCF19B-77DA-A965-6F7D-B6EAE981F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79"/>
          <a:stretch/>
        </p:blipFill>
        <p:spPr>
          <a:xfrm>
            <a:off x="0" y="5978768"/>
            <a:ext cx="12192000" cy="879231"/>
          </a:xfrm>
          <a:prstGeom prst="rect">
            <a:avLst/>
          </a:prstGeom>
        </p:spPr>
      </p:pic>
      <p:sp>
        <p:nvSpPr>
          <p:cNvPr id="16" name="Tijdelijke aanduiding voor dianummer 15"/>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sz="1050"/>
              <a:t>VNG Kennisnetwerk Data &amp; Samenleving</a:t>
            </a:r>
            <a:endParaRPr lang="nl-NL"/>
          </a:p>
        </p:txBody>
      </p:sp>
      <p:sp>
        <p:nvSpPr>
          <p:cNvPr id="6" name="Titel 7">
            <a:extLst>
              <a:ext uri="{FF2B5EF4-FFF2-40B4-BE49-F238E27FC236}">
                <a16:creationId xmlns:a16="http://schemas.microsoft.com/office/drawing/2014/main" id="{8E591002-66C1-1A16-2C35-80D4FACFC402}"/>
              </a:ext>
            </a:extLst>
          </p:cNvPr>
          <p:cNvSpPr>
            <a:spLocks noGrp="1"/>
          </p:cNvSpPr>
          <p:nvPr>
            <p:ph type="title"/>
          </p:nvPr>
        </p:nvSpPr>
        <p:spPr>
          <a:xfrm>
            <a:off x="635000" y="1052513"/>
            <a:ext cx="10923588" cy="948047"/>
          </a:xfrm>
        </p:spPr>
        <p:txBody>
          <a:bodyPr/>
          <a:lstStyle>
            <a:lvl1pPr>
              <a:defRPr b="0"/>
            </a:lvl1pPr>
          </a:lstStyle>
          <a:p>
            <a:r>
              <a:rPr lang="nl-NL"/>
              <a:t>Klik om de stijl te bewerken</a:t>
            </a:r>
          </a:p>
        </p:txBody>
      </p:sp>
      <p:sp>
        <p:nvSpPr>
          <p:cNvPr id="2" name="Tijdelijke aanduiding voor inhoud 2">
            <a:extLst>
              <a:ext uri="{FF2B5EF4-FFF2-40B4-BE49-F238E27FC236}">
                <a16:creationId xmlns:a16="http://schemas.microsoft.com/office/drawing/2014/main" id="{B2C0B459-ED48-6FC9-550D-13CAF429177A}"/>
              </a:ext>
            </a:extLst>
          </p:cNvPr>
          <p:cNvSpPr>
            <a:spLocks noGrp="1"/>
          </p:cNvSpPr>
          <p:nvPr>
            <p:ph sz="half" idx="1" hasCustomPrompt="1"/>
          </p:nvPr>
        </p:nvSpPr>
        <p:spPr>
          <a:xfrm>
            <a:off x="635000" y="1981262"/>
            <a:ext cx="5226050" cy="3944938"/>
          </a:xfrm>
        </p:spPr>
        <p:txBody>
          <a:bodyPr/>
          <a:lstStyle>
            <a:lvl1pPr>
              <a:defRPr baseline="0"/>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inhoud 3">
            <a:extLst>
              <a:ext uri="{FF2B5EF4-FFF2-40B4-BE49-F238E27FC236}">
                <a16:creationId xmlns:a16="http://schemas.microsoft.com/office/drawing/2014/main" id="{9B6B6D20-E792-457C-5B28-025008018881}"/>
              </a:ext>
            </a:extLst>
          </p:cNvPr>
          <p:cNvSpPr>
            <a:spLocks noGrp="1"/>
          </p:cNvSpPr>
          <p:nvPr>
            <p:ph sz="half" idx="2" hasCustomPrompt="1"/>
          </p:nvPr>
        </p:nvSpPr>
        <p:spPr>
          <a:xfrm>
            <a:off x="6553199" y="1981262"/>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552286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4A02F-6A20-9C7E-0099-98F12DE7717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580CFB9-94E2-B281-CC37-3DD5B387C7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7D8A758-C413-D82F-1A6B-DDCCF24F4039}"/>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5" name="Tijdelijke aanduiding voor voettekst 4">
            <a:extLst>
              <a:ext uri="{FF2B5EF4-FFF2-40B4-BE49-F238E27FC236}">
                <a16:creationId xmlns:a16="http://schemas.microsoft.com/office/drawing/2014/main" id="{FC8D1AE8-C06D-4241-8851-7519CA769C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7F546F-B781-0C99-9723-6835E3C37D30}"/>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235863119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89237-3EDF-A50B-2280-0F76C84389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FEECD8E-3CDF-625D-3CB3-90A255265B2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A5FD58E-CF36-8BD2-4F72-C7C2B4419645}"/>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5" name="Tijdelijke aanduiding voor voettekst 4">
            <a:extLst>
              <a:ext uri="{FF2B5EF4-FFF2-40B4-BE49-F238E27FC236}">
                <a16:creationId xmlns:a16="http://schemas.microsoft.com/office/drawing/2014/main" id="{B9CAF5F2-09D2-0105-B0AB-F51F61FB2E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7C5940-7113-F8A8-C051-9D1DDB46170B}"/>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250531504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B32FB-D41F-F912-71B1-146323D59A5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4081D19-A9C9-07EE-E998-DD032B6E9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C193A8B-5234-1B36-2771-79DC498E5CFF}"/>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5" name="Tijdelijke aanduiding voor voettekst 4">
            <a:extLst>
              <a:ext uri="{FF2B5EF4-FFF2-40B4-BE49-F238E27FC236}">
                <a16:creationId xmlns:a16="http://schemas.microsoft.com/office/drawing/2014/main" id="{E2EEF3EE-D34A-364B-18D2-CE4C60FC9B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288CE8E-840C-4F8C-E62F-ACB97F72AB60}"/>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236293684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74004-A5E7-AF26-39A5-65628994D6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35DD4D7-8268-C90B-115B-81C5800B257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9C72442-7F57-6D50-0210-F1C16818886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A45D5C4-183B-31B1-BD26-948F9DF9CA77}"/>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6" name="Tijdelijke aanduiding voor voettekst 5">
            <a:extLst>
              <a:ext uri="{FF2B5EF4-FFF2-40B4-BE49-F238E27FC236}">
                <a16:creationId xmlns:a16="http://schemas.microsoft.com/office/drawing/2014/main" id="{F6FEE986-5704-A24F-6B5C-82227CE968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B99AC50-DB56-7F29-D227-8FEAE70C08E5}"/>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145063129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50D5F-0CF6-9A0E-B8F8-0FA3313E6E3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22E7A8D-A410-FA8B-53E5-01C5D5497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7DD86E2-F5EA-9898-75C9-2785B4A66A4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ED45F69-AC01-8684-A02A-765E22F30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CB954E5-2594-3E5B-0F0B-32195680E6F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6EB5C87-FB42-F4E5-FAEA-DE5532CBA744}"/>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8" name="Tijdelijke aanduiding voor voettekst 7">
            <a:extLst>
              <a:ext uri="{FF2B5EF4-FFF2-40B4-BE49-F238E27FC236}">
                <a16:creationId xmlns:a16="http://schemas.microsoft.com/office/drawing/2014/main" id="{DDC0D9C0-4CDD-6566-9CE6-5401925D225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863FD8C-D35A-F313-F7D6-D6578AC054F5}"/>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269016319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52BBC2-7EDE-6152-13AA-3D703A56ED4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FEA6A36-D642-FCB0-E7B7-FE52E73EE6AC}"/>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4" name="Tijdelijke aanduiding voor voettekst 3">
            <a:extLst>
              <a:ext uri="{FF2B5EF4-FFF2-40B4-BE49-F238E27FC236}">
                <a16:creationId xmlns:a16="http://schemas.microsoft.com/office/drawing/2014/main" id="{3A9ED35F-EFE1-CADF-347B-BEC0A6F51E1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538CBC6-D1F3-E139-DBA0-F6A152721B8C}"/>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64559694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52D3EC7-6769-07AB-2195-6CC2769C11A5}"/>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3" name="Tijdelijke aanduiding voor voettekst 2">
            <a:extLst>
              <a:ext uri="{FF2B5EF4-FFF2-40B4-BE49-F238E27FC236}">
                <a16:creationId xmlns:a16="http://schemas.microsoft.com/office/drawing/2014/main" id="{14382D18-3545-FF28-AD9D-EB0B5827B8D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045037B-76F3-7F41-2B11-B372EAEE3874}"/>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101426646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D2CDA-2016-FA5D-DEF3-5A4E96E5BA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E8DAD5C-8D71-A3F1-BDDD-2E22C721E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9EB2397-3B03-95D7-C9C2-2B7796A3C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453D45-1A78-661D-74CA-B4475E42AF8C}"/>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6" name="Tijdelijke aanduiding voor voettekst 5">
            <a:extLst>
              <a:ext uri="{FF2B5EF4-FFF2-40B4-BE49-F238E27FC236}">
                <a16:creationId xmlns:a16="http://schemas.microsoft.com/office/drawing/2014/main" id="{8CB92ABA-6895-5028-0FF8-0AD791951C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EA9A8AB-CAB8-75CE-052D-054EAF2587E4}"/>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391393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776CE-5ADC-2655-8C83-6F3E0537C5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1A41654-DDFF-E9DE-739F-352CE706B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B9F13A0-A0E6-CAD3-7900-7A2691247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46988C-19B7-C321-DB0F-AAB415E985D5}"/>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6" name="Tijdelijke aanduiding voor voettekst 5">
            <a:extLst>
              <a:ext uri="{FF2B5EF4-FFF2-40B4-BE49-F238E27FC236}">
                <a16:creationId xmlns:a16="http://schemas.microsoft.com/office/drawing/2014/main" id="{4DA29C74-E516-AC48-3435-941AC6E639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57FD9DB-536C-B9E8-D574-2899B6AA84A5}"/>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309617211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718DD7-B24C-639B-F500-74EE21F7CC5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FEC7EFC-2F65-6AFA-2B59-EA38696C4F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178C41-2E40-9DCA-112E-238FB8154BF5}"/>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5" name="Tijdelijke aanduiding voor voettekst 4">
            <a:extLst>
              <a:ext uri="{FF2B5EF4-FFF2-40B4-BE49-F238E27FC236}">
                <a16:creationId xmlns:a16="http://schemas.microsoft.com/office/drawing/2014/main" id="{063C1FDC-9795-8F81-88F8-7CF5DEA94B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B81E52-D47E-B2C5-C0D8-4D4423D906C8}"/>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76854388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097EEA-9D3B-5222-FA9E-441C51ED5B0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4DBF700-3A87-9FC5-079A-A9A3A3164A8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A0BFB4-D708-F976-A3F0-96D09315FBD1}"/>
              </a:ext>
            </a:extLst>
          </p:cNvPr>
          <p:cNvSpPr>
            <a:spLocks noGrp="1"/>
          </p:cNvSpPr>
          <p:nvPr>
            <p:ph type="dt" sz="half" idx="10"/>
          </p:nvPr>
        </p:nvSpPr>
        <p:spPr/>
        <p:txBody>
          <a:bodyPr/>
          <a:lstStyle/>
          <a:p>
            <a:fld id="{C9F8970B-D1EE-4AB2-AE90-7BBDC7EF99A6}" type="datetimeFigureOut">
              <a:rPr lang="nl-NL" smtClean="0"/>
              <a:t>19-12-2023</a:t>
            </a:fld>
            <a:endParaRPr lang="nl-NL"/>
          </a:p>
        </p:txBody>
      </p:sp>
      <p:sp>
        <p:nvSpPr>
          <p:cNvPr id="5" name="Tijdelijke aanduiding voor voettekst 4">
            <a:extLst>
              <a:ext uri="{FF2B5EF4-FFF2-40B4-BE49-F238E27FC236}">
                <a16:creationId xmlns:a16="http://schemas.microsoft.com/office/drawing/2014/main" id="{7EC6F53A-C95E-B86A-1870-0CF1544EE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91AC3D-E77F-0B42-F170-AB9696FFFB10}"/>
              </a:ext>
            </a:extLst>
          </p:cNvPr>
          <p:cNvSpPr>
            <a:spLocks noGrp="1"/>
          </p:cNvSpPr>
          <p:nvPr>
            <p:ph type="sldNum" sz="quarter" idx="12"/>
          </p:nvPr>
        </p:nvSpPr>
        <p:spPr/>
        <p:txBody>
          <a:bodyPr/>
          <a:lstStyle/>
          <a:p>
            <a:fld id="{47A406EB-8A95-4D51-89C0-A3B8BA8A2BEA}" type="slidenum">
              <a:rPr lang="nl-NL" smtClean="0"/>
              <a:t>‹nr.›</a:t>
            </a:fld>
            <a:endParaRPr lang="nl-NL"/>
          </a:p>
        </p:txBody>
      </p:sp>
    </p:spTree>
    <p:extLst>
      <p:ext uri="{BB962C8B-B14F-4D97-AF65-F5344CB8AC3E}">
        <p14:creationId xmlns:p14="http://schemas.microsoft.com/office/powerpoint/2010/main" val="2971725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7" name="Afbeelding 6"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fbeelding verticaal kleur">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3FC2962-6D1B-68A2-F584-E20CAF05E0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15"/>
          <a:stretch/>
        </p:blipFill>
        <p:spPr>
          <a:xfrm>
            <a:off x="0" y="0"/>
            <a:ext cx="6094089" cy="6858000"/>
          </a:xfrm>
          <a:prstGeom prst="rect">
            <a:avLst/>
          </a:prstGeom>
        </p:spPr>
      </p:pic>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2" name="Titel 1"/>
          <p:cNvSpPr>
            <a:spLocks noGrp="1"/>
          </p:cNvSpPr>
          <p:nvPr>
            <p:ph type="title"/>
          </p:nvPr>
        </p:nvSpPr>
        <p:spPr>
          <a:xfrm>
            <a:off x="634206" y="1051200"/>
            <a:ext cx="5004594" cy="948047"/>
          </a:xfrm>
        </p:spPr>
        <p:txBody>
          <a:bodyPr/>
          <a:lstStyle>
            <a:lvl1pPr>
              <a:defRPr b="0">
                <a:solidFill>
                  <a:schemeClr val="tx2"/>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sz="1050"/>
              <a:t>VNG Kennisnetwerk Data &amp; Samenleving</a:t>
            </a:r>
            <a:endParaRPr lang="nl-NL"/>
          </a:p>
        </p:txBody>
      </p:sp>
      <p:pic>
        <p:nvPicPr>
          <p:cNvPr id="14" name="Afbeelding 13" descr="RO_vervolgpagina_Logo_2_RGB_pos__aangepast.png"/>
          <p:cNvPicPr>
            <a:picLocks noChangeAspect="1"/>
          </p:cNvPicPr>
          <p:nvPr userDrawn="1"/>
        </p:nvPicPr>
        <p:blipFill>
          <a:blip r:embed="rId3" cstate="print"/>
          <a:stretch>
            <a:fillRect/>
          </a:stretch>
        </p:blipFill>
        <p:spPr>
          <a:xfrm>
            <a:off x="0" y="0"/>
            <a:ext cx="12192000" cy="1057656"/>
          </a:xfrm>
          <a:prstGeom prst="rect">
            <a:avLst/>
          </a:prstGeom>
        </p:spPr>
      </p:pic>
      <p:sp>
        <p:nvSpPr>
          <p:cNvPr id="12" name="Tijdelijke aanduiding voor inhoud 2">
            <a:extLst>
              <a:ext uri="{FF2B5EF4-FFF2-40B4-BE49-F238E27FC236}">
                <a16:creationId xmlns:a16="http://schemas.microsoft.com/office/drawing/2014/main" id="{8B37AE71-B5CB-B008-7621-E862D37D1403}"/>
              </a:ext>
            </a:extLst>
          </p:cNvPr>
          <p:cNvSpPr>
            <a:spLocks noGrp="1"/>
          </p:cNvSpPr>
          <p:nvPr>
            <p:ph sz="half" idx="1" hasCustomPrompt="1"/>
          </p:nvPr>
        </p:nvSpPr>
        <p:spPr>
          <a:xfrm>
            <a:off x="635000" y="2276475"/>
            <a:ext cx="5226050" cy="3944938"/>
          </a:xfrm>
        </p:spPr>
        <p:txBody>
          <a:bodyPr/>
          <a:lstStyle>
            <a:lvl1pPr>
              <a:defRPr baseline="0"/>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0445738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75023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6371931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8"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5B6AAF2B-AF0B-4194-B5A9-FCA7BFB44B8C}" type="datetime4">
              <a:rPr lang="nl-NL" smtClean="0"/>
              <a:pPr/>
              <a:t>19 december 2023</a:t>
            </a:fld>
            <a:r>
              <a:rPr lang="en-US"/>
              <a:t> | Voettekst</a:t>
            </a:r>
            <a:endParaRPr lang="nl-NL"/>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27 februari 2017 | Voettekst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 december 2023</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19 december 2023</a:t>
            </a:fld>
            <a:r>
              <a:rPr lang="en-US"/>
              <a:t> | Voettekst</a:t>
            </a:r>
            <a:endParaRPr lang="nl-NL"/>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07.xml"/><Relationship Id="rId18" Type="http://schemas.openxmlformats.org/officeDocument/2006/relationships/slideLayout" Target="../slideLayouts/slideLayout312.xml"/><Relationship Id="rId26" Type="http://schemas.openxmlformats.org/officeDocument/2006/relationships/slideLayout" Target="../slideLayouts/slideLayout320.xml"/><Relationship Id="rId21" Type="http://schemas.openxmlformats.org/officeDocument/2006/relationships/slideLayout" Target="../slideLayouts/slideLayout315.xml"/><Relationship Id="rId34" Type="http://schemas.openxmlformats.org/officeDocument/2006/relationships/slideLayout" Target="../slideLayouts/slideLayout328.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5" Type="http://schemas.openxmlformats.org/officeDocument/2006/relationships/slideLayout" Target="../slideLayouts/slideLayout319.xml"/><Relationship Id="rId33" Type="http://schemas.openxmlformats.org/officeDocument/2006/relationships/slideLayout" Target="../slideLayouts/slideLayout327.xml"/><Relationship Id="rId38" Type="http://schemas.openxmlformats.org/officeDocument/2006/relationships/image" Target="../media/image1.png"/><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slideLayout" Target="../slideLayouts/slideLayout314.xml"/><Relationship Id="rId29" Type="http://schemas.openxmlformats.org/officeDocument/2006/relationships/slideLayout" Target="../slideLayouts/slideLayout323.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24" Type="http://schemas.openxmlformats.org/officeDocument/2006/relationships/slideLayout" Target="../slideLayouts/slideLayout318.xml"/><Relationship Id="rId32" Type="http://schemas.openxmlformats.org/officeDocument/2006/relationships/slideLayout" Target="../slideLayouts/slideLayout326.xml"/><Relationship Id="rId37" Type="http://schemas.openxmlformats.org/officeDocument/2006/relationships/theme" Target="../theme/theme10.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23" Type="http://schemas.openxmlformats.org/officeDocument/2006/relationships/slideLayout" Target="../slideLayouts/slideLayout317.xml"/><Relationship Id="rId28" Type="http://schemas.openxmlformats.org/officeDocument/2006/relationships/slideLayout" Target="../slideLayouts/slideLayout322.xml"/><Relationship Id="rId36" Type="http://schemas.openxmlformats.org/officeDocument/2006/relationships/slideLayout" Target="../slideLayouts/slideLayout330.xml"/><Relationship Id="rId10" Type="http://schemas.openxmlformats.org/officeDocument/2006/relationships/slideLayout" Target="../slideLayouts/slideLayout304.xml"/><Relationship Id="rId19" Type="http://schemas.openxmlformats.org/officeDocument/2006/relationships/slideLayout" Target="../slideLayouts/slideLayout313.xml"/><Relationship Id="rId31" Type="http://schemas.openxmlformats.org/officeDocument/2006/relationships/slideLayout" Target="../slideLayouts/slideLayout325.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 Id="rId22" Type="http://schemas.openxmlformats.org/officeDocument/2006/relationships/slideLayout" Target="../slideLayouts/slideLayout316.xml"/><Relationship Id="rId27" Type="http://schemas.openxmlformats.org/officeDocument/2006/relationships/slideLayout" Target="../slideLayouts/slideLayout321.xml"/><Relationship Id="rId30" Type="http://schemas.openxmlformats.org/officeDocument/2006/relationships/slideLayout" Target="../slideLayouts/slideLayout324.xml"/><Relationship Id="rId35" Type="http://schemas.openxmlformats.org/officeDocument/2006/relationships/slideLayout" Target="../slideLayouts/slideLayout329.xml"/><Relationship Id="rId8" Type="http://schemas.openxmlformats.org/officeDocument/2006/relationships/slideLayout" Target="../slideLayouts/slideLayout302.xml"/><Relationship Id="rId3" Type="http://schemas.openxmlformats.org/officeDocument/2006/relationships/slideLayout" Target="../slideLayouts/slideLayout29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43.xml"/><Relationship Id="rId18" Type="http://schemas.openxmlformats.org/officeDocument/2006/relationships/slideLayout" Target="../slideLayouts/slideLayout348.xml"/><Relationship Id="rId26" Type="http://schemas.openxmlformats.org/officeDocument/2006/relationships/slideLayout" Target="../slideLayouts/slideLayout356.xml"/><Relationship Id="rId21" Type="http://schemas.openxmlformats.org/officeDocument/2006/relationships/slideLayout" Target="../slideLayouts/slideLayout351.xml"/><Relationship Id="rId34" Type="http://schemas.openxmlformats.org/officeDocument/2006/relationships/slideLayout" Target="../slideLayouts/slideLayout364.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17" Type="http://schemas.openxmlformats.org/officeDocument/2006/relationships/slideLayout" Target="../slideLayouts/slideLayout347.xml"/><Relationship Id="rId25" Type="http://schemas.openxmlformats.org/officeDocument/2006/relationships/slideLayout" Target="../slideLayouts/slideLayout355.xml"/><Relationship Id="rId33" Type="http://schemas.openxmlformats.org/officeDocument/2006/relationships/slideLayout" Target="../slideLayouts/slideLayout363.xml"/><Relationship Id="rId2" Type="http://schemas.openxmlformats.org/officeDocument/2006/relationships/slideLayout" Target="../slideLayouts/slideLayout332.xml"/><Relationship Id="rId16" Type="http://schemas.openxmlformats.org/officeDocument/2006/relationships/slideLayout" Target="../slideLayouts/slideLayout346.xml"/><Relationship Id="rId20" Type="http://schemas.openxmlformats.org/officeDocument/2006/relationships/slideLayout" Target="../slideLayouts/slideLayout350.xml"/><Relationship Id="rId29" Type="http://schemas.openxmlformats.org/officeDocument/2006/relationships/slideLayout" Target="../slideLayouts/slideLayout359.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24" Type="http://schemas.openxmlformats.org/officeDocument/2006/relationships/slideLayout" Target="../slideLayouts/slideLayout354.xml"/><Relationship Id="rId32" Type="http://schemas.openxmlformats.org/officeDocument/2006/relationships/slideLayout" Target="../slideLayouts/slideLayout362.xml"/><Relationship Id="rId37" Type="http://schemas.openxmlformats.org/officeDocument/2006/relationships/image" Target="../media/image1.png"/><Relationship Id="rId5" Type="http://schemas.openxmlformats.org/officeDocument/2006/relationships/slideLayout" Target="../slideLayouts/slideLayout335.xml"/><Relationship Id="rId15" Type="http://schemas.openxmlformats.org/officeDocument/2006/relationships/slideLayout" Target="../slideLayouts/slideLayout345.xml"/><Relationship Id="rId23" Type="http://schemas.openxmlformats.org/officeDocument/2006/relationships/slideLayout" Target="../slideLayouts/slideLayout353.xml"/><Relationship Id="rId28" Type="http://schemas.openxmlformats.org/officeDocument/2006/relationships/slideLayout" Target="../slideLayouts/slideLayout358.xml"/><Relationship Id="rId36" Type="http://schemas.openxmlformats.org/officeDocument/2006/relationships/theme" Target="../theme/theme11.xml"/><Relationship Id="rId10" Type="http://schemas.openxmlformats.org/officeDocument/2006/relationships/slideLayout" Target="../slideLayouts/slideLayout340.xml"/><Relationship Id="rId19" Type="http://schemas.openxmlformats.org/officeDocument/2006/relationships/slideLayout" Target="../slideLayouts/slideLayout349.xml"/><Relationship Id="rId31" Type="http://schemas.openxmlformats.org/officeDocument/2006/relationships/slideLayout" Target="../slideLayouts/slideLayout361.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 Id="rId22" Type="http://schemas.openxmlformats.org/officeDocument/2006/relationships/slideLayout" Target="../slideLayouts/slideLayout352.xml"/><Relationship Id="rId27" Type="http://schemas.openxmlformats.org/officeDocument/2006/relationships/slideLayout" Target="../slideLayouts/slideLayout357.xml"/><Relationship Id="rId30" Type="http://schemas.openxmlformats.org/officeDocument/2006/relationships/slideLayout" Target="../slideLayouts/slideLayout360.xml"/><Relationship Id="rId35" Type="http://schemas.openxmlformats.org/officeDocument/2006/relationships/slideLayout" Target="../slideLayouts/slideLayout365.xml"/><Relationship Id="rId8" Type="http://schemas.openxmlformats.org/officeDocument/2006/relationships/slideLayout" Target="../slideLayouts/slideLayout338.xml"/><Relationship Id="rId3" Type="http://schemas.openxmlformats.org/officeDocument/2006/relationships/slideLayout" Target="../slideLayouts/slideLayout33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78.xml"/><Relationship Id="rId18" Type="http://schemas.openxmlformats.org/officeDocument/2006/relationships/slideLayout" Target="../slideLayouts/slideLayout383.xml"/><Relationship Id="rId26" Type="http://schemas.openxmlformats.org/officeDocument/2006/relationships/slideLayout" Target="../slideLayouts/slideLayout391.xml"/><Relationship Id="rId21" Type="http://schemas.openxmlformats.org/officeDocument/2006/relationships/slideLayout" Target="../slideLayouts/slideLayout386.xml"/><Relationship Id="rId34" Type="http://schemas.openxmlformats.org/officeDocument/2006/relationships/slideLayout" Target="../slideLayouts/slideLayout399.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17" Type="http://schemas.openxmlformats.org/officeDocument/2006/relationships/slideLayout" Target="../slideLayouts/slideLayout382.xml"/><Relationship Id="rId25" Type="http://schemas.openxmlformats.org/officeDocument/2006/relationships/slideLayout" Target="../slideLayouts/slideLayout390.xml"/><Relationship Id="rId33" Type="http://schemas.openxmlformats.org/officeDocument/2006/relationships/slideLayout" Target="../slideLayouts/slideLayout398.xml"/><Relationship Id="rId38" Type="http://schemas.openxmlformats.org/officeDocument/2006/relationships/image" Target="../media/image1.png"/><Relationship Id="rId2" Type="http://schemas.openxmlformats.org/officeDocument/2006/relationships/slideLayout" Target="../slideLayouts/slideLayout367.xml"/><Relationship Id="rId16" Type="http://schemas.openxmlformats.org/officeDocument/2006/relationships/slideLayout" Target="../slideLayouts/slideLayout381.xml"/><Relationship Id="rId20" Type="http://schemas.openxmlformats.org/officeDocument/2006/relationships/slideLayout" Target="../slideLayouts/slideLayout385.xml"/><Relationship Id="rId29" Type="http://schemas.openxmlformats.org/officeDocument/2006/relationships/slideLayout" Target="../slideLayouts/slideLayout394.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24" Type="http://schemas.openxmlformats.org/officeDocument/2006/relationships/slideLayout" Target="../slideLayouts/slideLayout389.xml"/><Relationship Id="rId32" Type="http://schemas.openxmlformats.org/officeDocument/2006/relationships/slideLayout" Target="../slideLayouts/slideLayout397.xml"/><Relationship Id="rId37" Type="http://schemas.openxmlformats.org/officeDocument/2006/relationships/theme" Target="../theme/theme12.xml"/><Relationship Id="rId5" Type="http://schemas.openxmlformats.org/officeDocument/2006/relationships/slideLayout" Target="../slideLayouts/slideLayout370.xml"/><Relationship Id="rId15" Type="http://schemas.openxmlformats.org/officeDocument/2006/relationships/slideLayout" Target="../slideLayouts/slideLayout380.xml"/><Relationship Id="rId23" Type="http://schemas.openxmlformats.org/officeDocument/2006/relationships/slideLayout" Target="../slideLayouts/slideLayout388.xml"/><Relationship Id="rId28" Type="http://schemas.openxmlformats.org/officeDocument/2006/relationships/slideLayout" Target="../slideLayouts/slideLayout393.xml"/><Relationship Id="rId36" Type="http://schemas.openxmlformats.org/officeDocument/2006/relationships/slideLayout" Target="../slideLayouts/slideLayout401.xml"/><Relationship Id="rId10" Type="http://schemas.openxmlformats.org/officeDocument/2006/relationships/slideLayout" Target="../slideLayouts/slideLayout375.xml"/><Relationship Id="rId19" Type="http://schemas.openxmlformats.org/officeDocument/2006/relationships/slideLayout" Target="../slideLayouts/slideLayout384.xml"/><Relationship Id="rId31" Type="http://schemas.openxmlformats.org/officeDocument/2006/relationships/slideLayout" Target="../slideLayouts/slideLayout396.xml"/><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slideLayout" Target="../slideLayouts/slideLayout379.xml"/><Relationship Id="rId22" Type="http://schemas.openxmlformats.org/officeDocument/2006/relationships/slideLayout" Target="../slideLayouts/slideLayout387.xml"/><Relationship Id="rId27" Type="http://schemas.openxmlformats.org/officeDocument/2006/relationships/slideLayout" Target="../slideLayouts/slideLayout392.xml"/><Relationship Id="rId30" Type="http://schemas.openxmlformats.org/officeDocument/2006/relationships/slideLayout" Target="../slideLayouts/slideLayout395.xml"/><Relationship Id="rId35" Type="http://schemas.openxmlformats.org/officeDocument/2006/relationships/slideLayout" Target="../slideLayouts/slideLayout400.xml"/><Relationship Id="rId8" Type="http://schemas.openxmlformats.org/officeDocument/2006/relationships/slideLayout" Target="../slideLayouts/slideLayout373.xml"/><Relationship Id="rId3" Type="http://schemas.openxmlformats.org/officeDocument/2006/relationships/slideLayout" Target="../slideLayouts/slideLayout3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09.xml"/><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theme" Target="../theme/theme13.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8" Type="http://schemas.openxmlformats.org/officeDocument/2006/relationships/slideLayout" Target="../slideLayouts/slideLayout14.xml"/><Relationship Id="rId3"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image" Target="../media/image1.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theme" Target="../theme/theme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 Id="rId3"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image" Target="../media/image1.png"/><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theme" Target="../theme/theme4.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8" Type="http://schemas.openxmlformats.org/officeDocument/2006/relationships/slideLayout" Target="../slideLayouts/slideLayout86.xml"/><Relationship Id="rId3"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21" Type="http://schemas.openxmlformats.org/officeDocument/2006/relationships/slideLayout" Target="../slideLayouts/slideLayout135.xml"/><Relationship Id="rId34" Type="http://schemas.openxmlformats.org/officeDocument/2006/relationships/slideLayout" Target="../slideLayouts/slideLayout148.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33" Type="http://schemas.openxmlformats.org/officeDocument/2006/relationships/slideLayout" Target="../slideLayouts/slideLayout147.xml"/><Relationship Id="rId38" Type="http://schemas.openxmlformats.org/officeDocument/2006/relationships/image" Target="../media/image1.png"/><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slideLayout" Target="../slideLayouts/slideLayout143.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32" Type="http://schemas.openxmlformats.org/officeDocument/2006/relationships/slideLayout" Target="../slideLayouts/slideLayout146.xml"/><Relationship Id="rId37" Type="http://schemas.openxmlformats.org/officeDocument/2006/relationships/theme" Target="../theme/theme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36" Type="http://schemas.openxmlformats.org/officeDocument/2006/relationships/slideLayout" Target="../slideLayouts/slideLayout150.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slideLayout" Target="../slideLayouts/slideLayout145.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slideLayout" Target="../slideLayouts/slideLayout144.xml"/><Relationship Id="rId35" Type="http://schemas.openxmlformats.org/officeDocument/2006/relationships/slideLayout" Target="../slideLayouts/slideLayout149.xml"/><Relationship Id="rId8" Type="http://schemas.openxmlformats.org/officeDocument/2006/relationships/slideLayout" Target="../slideLayouts/slideLayout122.xml"/><Relationship Id="rId3" Type="http://schemas.openxmlformats.org/officeDocument/2006/relationships/slideLayout" Target="../slideLayouts/slideLayout11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slideLayout" Target="../slideLayouts/slideLayout176.xml"/><Relationship Id="rId21" Type="http://schemas.openxmlformats.org/officeDocument/2006/relationships/slideLayout" Target="../slideLayouts/slideLayout171.xml"/><Relationship Id="rId34" Type="http://schemas.openxmlformats.org/officeDocument/2006/relationships/slideLayout" Target="../slideLayouts/slideLayout184.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33" Type="http://schemas.openxmlformats.org/officeDocument/2006/relationships/slideLayout" Target="../slideLayouts/slideLayout183.xml"/><Relationship Id="rId38" Type="http://schemas.openxmlformats.org/officeDocument/2006/relationships/image" Target="../media/image1.png"/><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slideLayout" Target="../slideLayouts/slideLayout17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slideLayout" Target="../slideLayouts/slideLayout182.xml"/><Relationship Id="rId37" Type="http://schemas.openxmlformats.org/officeDocument/2006/relationships/theme" Target="../theme/theme6.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36" Type="http://schemas.openxmlformats.org/officeDocument/2006/relationships/slideLayout" Target="../slideLayouts/slideLayout186.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31" Type="http://schemas.openxmlformats.org/officeDocument/2006/relationships/slideLayout" Target="../slideLayouts/slideLayout181.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 Id="rId35" Type="http://schemas.openxmlformats.org/officeDocument/2006/relationships/slideLayout" Target="../slideLayouts/slideLayout185.xml"/><Relationship Id="rId8" Type="http://schemas.openxmlformats.org/officeDocument/2006/relationships/slideLayout" Target="../slideLayouts/slideLayout158.xml"/><Relationship Id="rId3" Type="http://schemas.openxmlformats.org/officeDocument/2006/relationships/slideLayout" Target="../slideLayouts/slideLayout15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21" Type="http://schemas.openxmlformats.org/officeDocument/2006/relationships/slideLayout" Target="../slideLayouts/slideLayout207.xml"/><Relationship Id="rId34" Type="http://schemas.openxmlformats.org/officeDocument/2006/relationships/slideLayout" Target="../slideLayouts/slideLayout220.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33" Type="http://schemas.openxmlformats.org/officeDocument/2006/relationships/slideLayout" Target="../slideLayouts/slideLayout219.xml"/><Relationship Id="rId38" Type="http://schemas.openxmlformats.org/officeDocument/2006/relationships/image" Target="../media/image1.png"/><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slideLayout" Target="../slideLayouts/slideLayout215.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32" Type="http://schemas.openxmlformats.org/officeDocument/2006/relationships/slideLayout" Target="../slideLayouts/slideLayout218.xml"/><Relationship Id="rId37" Type="http://schemas.openxmlformats.org/officeDocument/2006/relationships/theme" Target="../theme/theme7.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slideLayout" Target="../slideLayouts/slideLayout214.xml"/><Relationship Id="rId36" Type="http://schemas.openxmlformats.org/officeDocument/2006/relationships/slideLayout" Target="../slideLayouts/slideLayout222.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31" Type="http://schemas.openxmlformats.org/officeDocument/2006/relationships/slideLayout" Target="../slideLayouts/slideLayout217.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 Id="rId30" Type="http://schemas.openxmlformats.org/officeDocument/2006/relationships/slideLayout" Target="../slideLayouts/slideLayout216.xml"/><Relationship Id="rId35" Type="http://schemas.openxmlformats.org/officeDocument/2006/relationships/slideLayout" Target="../slideLayouts/slideLayout221.xml"/><Relationship Id="rId8" Type="http://schemas.openxmlformats.org/officeDocument/2006/relationships/slideLayout" Target="../slideLayouts/slideLayout194.xml"/><Relationship Id="rId3" Type="http://schemas.openxmlformats.org/officeDocument/2006/relationships/slideLayout" Target="../slideLayouts/slideLayout18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image" Target="../media/image1.png"/><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theme" Target="../theme/theme8.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8" Type="http://schemas.openxmlformats.org/officeDocument/2006/relationships/slideLayout" Target="../slideLayouts/slideLayout230.xml"/><Relationship Id="rId3" Type="http://schemas.openxmlformats.org/officeDocument/2006/relationships/slideLayout" Target="../slideLayouts/slideLayout22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21" Type="http://schemas.openxmlformats.org/officeDocument/2006/relationships/slideLayout" Target="../slideLayouts/slideLayout279.xml"/><Relationship Id="rId34" Type="http://schemas.openxmlformats.org/officeDocument/2006/relationships/slideLayout" Target="../slideLayouts/slideLayout292.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slideLayout" Target="../slideLayouts/slideLayout291.xml"/><Relationship Id="rId38" Type="http://schemas.openxmlformats.org/officeDocument/2006/relationships/image" Target="../media/image1.png"/><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slideLayout" Target="../slideLayouts/slideLayout287.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slideLayout" Target="../slideLayouts/slideLayout290.xml"/><Relationship Id="rId37" Type="http://schemas.openxmlformats.org/officeDocument/2006/relationships/theme" Target="../theme/theme9.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36" Type="http://schemas.openxmlformats.org/officeDocument/2006/relationships/slideLayout" Target="../slideLayouts/slideLayout294.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slideLayout" Target="../slideLayouts/slideLayout289.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35" Type="http://schemas.openxmlformats.org/officeDocument/2006/relationships/slideLayout" Target="../slideLayouts/slideLayout293.xml"/><Relationship Id="rId8" Type="http://schemas.openxmlformats.org/officeDocument/2006/relationships/slideLayout" Target="../slideLayouts/slideLayout266.xml"/><Relationship Id="rId3" Type="http://schemas.openxmlformats.org/officeDocument/2006/relationships/slideLayout" Target="../slideLayouts/slideLayout2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sz="1050"/>
              <a:t>VNG Kennisnetwerk Data &amp; Samenleving</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8" cstate="print"/>
          <a:stretch>
            <a:fillRect/>
          </a:stretch>
        </p:blipFill>
        <p:spPr>
          <a:xfrm>
            <a:off x="0" y="0"/>
            <a:ext cx="12192000" cy="1057656"/>
          </a:xfrm>
          <a:prstGeom prst="rect">
            <a:avLst/>
          </a:prstGeom>
        </p:spPr>
      </p:pic>
      <p:sp>
        <p:nvSpPr>
          <p:cNvPr id="10" name="Tijdelijke aanduiding voor datum 9">
            <a:extLst>
              <a:ext uri="{FF2B5EF4-FFF2-40B4-BE49-F238E27FC236}">
                <a16:creationId xmlns:a16="http://schemas.microsoft.com/office/drawing/2014/main" id="{0D1A7A66-DE16-6ACE-8140-93F5F30BBE6E}"/>
              </a:ext>
            </a:extLst>
          </p:cNvPr>
          <p:cNvSpPr>
            <a:spLocks noGrp="1"/>
          </p:cNvSpPr>
          <p:nvPr>
            <p:ph type="dt" sz="half" idx="2"/>
          </p:nvPr>
        </p:nvSpPr>
        <p:spPr>
          <a:xfrm>
            <a:off x="633412" y="622141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9CD60-09A9-0748-91D3-26F1AE65D235}" type="datetimeFigureOut">
              <a:rPr lang="nl-NL" smtClean="0"/>
              <a:t>19-12-2023</a:t>
            </a:fld>
            <a:endParaRPr lang="nl-NL"/>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4" r:id="rId4"/>
    <p:sldLayoutId id="2147484463" r:id="rId5"/>
    <p:sldLayoutId id="2147484477" r:id="rId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01"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457"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7"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38" r:id="rId1"/>
    <p:sldLayoutId id="2147484340" r:id="rId2"/>
    <p:sldLayoutId id="2147484341" r:id="rId3"/>
    <p:sldLayoutId id="2147484342" r:id="rId4"/>
    <p:sldLayoutId id="2147484344" r:id="rId5"/>
    <p:sldLayoutId id="2147484345" r:id="rId6"/>
    <p:sldLayoutId id="2147484346" r:id="rId7"/>
    <p:sldLayoutId id="2147484347" r:id="rId8"/>
    <p:sldLayoutId id="2147484458"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 id="2147484356" r:id="rId18"/>
    <p:sldLayoutId id="2147484357" r:id="rId19"/>
    <p:sldLayoutId id="2147484358" r:id="rId20"/>
    <p:sldLayoutId id="2147484359" r:id="rId21"/>
    <p:sldLayoutId id="2147484360" r:id="rId22"/>
    <p:sldLayoutId id="2147484361" r:id="rId23"/>
    <p:sldLayoutId id="2147484362" r:id="rId24"/>
    <p:sldLayoutId id="2147484363" r:id="rId25"/>
    <p:sldLayoutId id="2147484364" r:id="rId26"/>
    <p:sldLayoutId id="2147484365" r:id="rId27"/>
    <p:sldLayoutId id="2147484366" r:id="rId28"/>
    <p:sldLayoutId id="2147484367" r:id="rId29"/>
    <p:sldLayoutId id="2147484368" r:id="rId30"/>
    <p:sldLayoutId id="2147484369" r:id="rId31"/>
    <p:sldLayoutId id="2147484370" r:id="rId32"/>
    <p:sldLayoutId id="2147484371" r:id="rId33"/>
    <p:sldLayoutId id="2147484372" r:id="rId34"/>
    <p:sldLayoutId id="2147484373" r:id="rId35"/>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75"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459" r:id="rId10"/>
    <p:sldLayoutId id="2147484385" r:id="rId11"/>
    <p:sldLayoutId id="2147484386" r:id="rId12"/>
    <p:sldLayoutId id="2147484387" r:id="rId13"/>
    <p:sldLayoutId id="2147484388" r:id="rId14"/>
    <p:sldLayoutId id="2147484389" r:id="rId15"/>
    <p:sldLayoutId id="2147484390" r:id="rId16"/>
    <p:sldLayoutId id="2147484391" r:id="rId17"/>
    <p:sldLayoutId id="2147484392" r:id="rId18"/>
    <p:sldLayoutId id="2147484393" r:id="rId19"/>
    <p:sldLayoutId id="2147484394" r:id="rId20"/>
    <p:sldLayoutId id="2147484395" r:id="rId21"/>
    <p:sldLayoutId id="2147484396" r:id="rId22"/>
    <p:sldLayoutId id="2147484397" r:id="rId23"/>
    <p:sldLayoutId id="2147484398" r:id="rId24"/>
    <p:sldLayoutId id="2147484399" r:id="rId25"/>
    <p:sldLayoutId id="2147484400" r:id="rId26"/>
    <p:sldLayoutId id="2147484401" r:id="rId27"/>
    <p:sldLayoutId id="2147484402" r:id="rId28"/>
    <p:sldLayoutId id="2147484403" r:id="rId29"/>
    <p:sldLayoutId id="2147484404" r:id="rId30"/>
    <p:sldLayoutId id="2147484405" r:id="rId31"/>
    <p:sldLayoutId id="2147484406" r:id="rId32"/>
    <p:sldLayoutId id="2147484407" r:id="rId33"/>
    <p:sldLayoutId id="2147484408" r:id="rId34"/>
    <p:sldLayoutId id="2147484409" r:id="rId35"/>
    <p:sldLayoutId id="2147484410"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FE65A0C-C7EC-E73B-D88E-DF1B645F8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D772539-7A7D-FAFF-8CC4-6EF4B06E9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09D381-A27F-BDCF-695D-6BD67BA9E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8970B-D1EE-4AB2-AE90-7BBDC7EF99A6}" type="datetimeFigureOut">
              <a:rPr lang="nl-NL" smtClean="0"/>
              <a:t>19-12-2023</a:t>
            </a:fld>
            <a:endParaRPr lang="nl-NL"/>
          </a:p>
        </p:txBody>
      </p:sp>
      <p:sp>
        <p:nvSpPr>
          <p:cNvPr id="5" name="Tijdelijke aanduiding voor voettekst 4">
            <a:extLst>
              <a:ext uri="{FF2B5EF4-FFF2-40B4-BE49-F238E27FC236}">
                <a16:creationId xmlns:a16="http://schemas.microsoft.com/office/drawing/2014/main" id="{3092D382-04A5-384A-C73F-302A2E1E2F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F2B6B1D-9A1A-AB4E-4744-E9CE16CAF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406EB-8A95-4D51-89C0-A3B8BA8A2BEA}" type="slidenum">
              <a:rPr lang="nl-NL" smtClean="0"/>
              <a:t>‹nr.›</a:t>
            </a:fld>
            <a:endParaRPr lang="nl-NL"/>
          </a:p>
        </p:txBody>
      </p:sp>
    </p:spTree>
    <p:extLst>
      <p:ext uri="{BB962C8B-B14F-4D97-AF65-F5344CB8AC3E}">
        <p14:creationId xmlns:p14="http://schemas.microsoft.com/office/powerpoint/2010/main" val="3265395405"/>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4449"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931"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445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 id="2147483954" r:id="rId24"/>
    <p:sldLayoutId id="2147483955" r:id="rId25"/>
    <p:sldLayoutId id="2147483956" r:id="rId26"/>
    <p:sldLayoutId id="2147483957" r:id="rId27"/>
    <p:sldLayoutId id="2147483958" r:id="rId28"/>
    <p:sldLayoutId id="2147483959" r:id="rId29"/>
    <p:sldLayoutId id="2147483960" r:id="rId30"/>
    <p:sldLayoutId id="2147483961" r:id="rId31"/>
    <p:sldLayoutId id="2147483962" r:id="rId32"/>
    <p:sldLayoutId id="2147483963" r:id="rId33"/>
    <p:sldLayoutId id="2147483964" r:id="rId34"/>
    <p:sldLayoutId id="2147483965" r:id="rId35"/>
    <p:sldLayoutId id="2147483966"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451"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42"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452"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79"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453"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53"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454"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90"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455"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 id="2147484219" r:id="rId30"/>
    <p:sldLayoutId id="2147484220" r:id="rId31"/>
    <p:sldLayoutId id="2147484221" r:id="rId32"/>
    <p:sldLayoutId id="2147484222" r:id="rId33"/>
    <p:sldLayoutId id="2147484223" r:id="rId34"/>
    <p:sldLayoutId id="2147484224" r:id="rId35"/>
    <p:sldLayoutId id="2147484225"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19 december 2023</a:t>
            </a:fld>
            <a:r>
              <a:rPr lang="en-US"/>
              <a:t> | Voettekst</a:t>
            </a:r>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227"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45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 id="2147484250" r:id="rId24"/>
    <p:sldLayoutId id="2147484251" r:id="rId25"/>
    <p:sldLayoutId id="2147484252" r:id="rId26"/>
    <p:sldLayoutId id="2147484253" r:id="rId27"/>
    <p:sldLayoutId id="2147484254" r:id="rId28"/>
    <p:sldLayoutId id="2147484255" r:id="rId29"/>
    <p:sldLayoutId id="2147484256" r:id="rId30"/>
    <p:sldLayoutId id="2147484257" r:id="rId31"/>
    <p:sldLayoutId id="2147484258" r:id="rId32"/>
    <p:sldLayoutId id="2147484259" r:id="rId33"/>
    <p:sldLayoutId id="2147484260" r:id="rId34"/>
    <p:sldLayoutId id="2147484261" r:id="rId35"/>
    <p:sldLayoutId id="2147484262"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image" Target="../media/image36.svg"/><Relationship Id="rId5" Type="http://schemas.openxmlformats.org/officeDocument/2006/relationships/diagramData" Target="../diagrams/data1.xml"/><Relationship Id="rId10" Type="http://schemas.openxmlformats.org/officeDocument/2006/relationships/image" Target="../media/image35.png"/><Relationship Id="rId4" Type="http://schemas.openxmlformats.org/officeDocument/2006/relationships/image" Target="../media/image34.sv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hyperlink" Target="mailto:Algoritmes@minbzk.n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algoritmes.pleio.nl/events"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lgoritmes.pleio.n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C0115-F73C-789F-2585-B7E782D1A0CF}"/>
              </a:ext>
            </a:extLst>
          </p:cNvPr>
          <p:cNvSpPr>
            <a:spLocks noGrp="1"/>
          </p:cNvSpPr>
          <p:nvPr>
            <p:ph type="ctrTitle"/>
          </p:nvPr>
        </p:nvSpPr>
        <p:spPr>
          <a:xfrm>
            <a:off x="626341" y="1240382"/>
            <a:ext cx="10925176" cy="788908"/>
          </a:xfrm>
        </p:spPr>
        <p:txBody>
          <a:bodyPr>
            <a:normAutofit fontScale="90000"/>
          </a:bodyPr>
          <a:lstStyle/>
          <a:p>
            <a:r>
              <a:rPr lang="nl-NL" sz="4400" b="1"/>
              <a:t>ALGORITMEKADER</a:t>
            </a:r>
            <a:br>
              <a:rPr lang="nl-NL" sz="4400" b="1"/>
            </a:br>
            <a:r>
              <a:rPr lang="nl-NL" sz="3100" b="1"/>
              <a:t>Verantwoorde inzet </a:t>
            </a:r>
            <a:r>
              <a:rPr lang="nl-NL" sz="3100"/>
              <a:t>van </a:t>
            </a:r>
            <a:r>
              <a:rPr lang="nl-NL" sz="3100" b="1"/>
              <a:t>algoritmes</a:t>
            </a:r>
            <a:endParaRPr lang="en-GB" sz="3100">
              <a:ea typeface="Verdana"/>
            </a:endParaRPr>
          </a:p>
        </p:txBody>
      </p:sp>
      <p:sp>
        <p:nvSpPr>
          <p:cNvPr id="3" name="Ondertitel 2">
            <a:extLst>
              <a:ext uri="{FF2B5EF4-FFF2-40B4-BE49-F238E27FC236}">
                <a16:creationId xmlns:a16="http://schemas.microsoft.com/office/drawing/2014/main" id="{3F75770F-42BA-227E-5230-CADCBF22FDAB}"/>
              </a:ext>
            </a:extLst>
          </p:cNvPr>
          <p:cNvSpPr>
            <a:spLocks noGrp="1"/>
          </p:cNvSpPr>
          <p:nvPr>
            <p:ph type="subTitle" idx="1"/>
          </p:nvPr>
        </p:nvSpPr>
        <p:spPr>
          <a:xfrm>
            <a:off x="687887" y="2473649"/>
            <a:ext cx="10925176" cy="1339200"/>
          </a:xfrm>
        </p:spPr>
        <p:txBody>
          <a:bodyPr vert="horz" lIns="104400" tIns="90000" rIns="90000" bIns="46800" rtlCol="0" anchor="t">
            <a:normAutofit/>
          </a:bodyPr>
          <a:lstStyle/>
          <a:p>
            <a:r>
              <a:rPr lang="nl-NL"/>
              <a:t>Klankbord 19 december 2023</a:t>
            </a:r>
            <a:endParaRPr lang="en-GB"/>
          </a:p>
        </p:txBody>
      </p:sp>
      <p:sp>
        <p:nvSpPr>
          <p:cNvPr id="5" name="Tijdelijke aanduiding voor dianummer 4">
            <a:extLst>
              <a:ext uri="{FF2B5EF4-FFF2-40B4-BE49-F238E27FC236}">
                <a16:creationId xmlns:a16="http://schemas.microsoft.com/office/drawing/2014/main" id="{0F9B3D19-FB16-7122-314A-13697442E4B9}"/>
              </a:ext>
            </a:extLst>
          </p:cNvPr>
          <p:cNvSpPr>
            <a:spLocks noGrp="1"/>
          </p:cNvSpPr>
          <p:nvPr>
            <p:ph type="sldNum" sz="quarter" idx="12"/>
          </p:nvPr>
        </p:nvSpPr>
        <p:spPr>
          <a:xfrm>
            <a:off x="6553199" y="6221413"/>
            <a:ext cx="5005389" cy="322075"/>
          </a:xfrm>
        </p:spPr>
        <p:txBody>
          <a:bodyPr/>
          <a:lstStyle/>
          <a:p>
            <a:fld id="{10A0A6AF-03C5-477E-939A-E28F7E7F05EA}" type="slidenum">
              <a:rPr lang="nl-NL" smtClean="0"/>
              <a:pPr/>
              <a:t>1</a:t>
            </a:fld>
            <a:endParaRPr lang="nl-NL"/>
          </a:p>
        </p:txBody>
      </p:sp>
      <p:pic>
        <p:nvPicPr>
          <p:cNvPr id="4" name="Picture 3">
            <a:extLst>
              <a:ext uri="{FF2B5EF4-FFF2-40B4-BE49-F238E27FC236}">
                <a16:creationId xmlns:a16="http://schemas.microsoft.com/office/drawing/2014/main" id="{352304E4-936F-2428-6B28-C8F3BCE2E776}"/>
              </a:ext>
            </a:extLst>
          </p:cNvPr>
          <p:cNvPicPr>
            <a:picLocks noChangeAspect="1"/>
          </p:cNvPicPr>
          <p:nvPr/>
        </p:nvPicPr>
        <p:blipFill>
          <a:blip r:embed="rId3"/>
          <a:stretch>
            <a:fillRect/>
          </a:stretch>
        </p:blipFill>
        <p:spPr>
          <a:xfrm>
            <a:off x="2905991" y="2614034"/>
            <a:ext cx="6501245" cy="3656157"/>
          </a:xfrm>
          <a:prstGeom prst="rect">
            <a:avLst/>
          </a:prstGeom>
        </p:spPr>
      </p:pic>
    </p:spTree>
    <p:extLst>
      <p:ext uri="{BB962C8B-B14F-4D97-AF65-F5344CB8AC3E}">
        <p14:creationId xmlns:p14="http://schemas.microsoft.com/office/powerpoint/2010/main" val="166141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4B480978-2D46-901E-F935-E865B00546BC}"/>
              </a:ext>
            </a:extLst>
          </p:cNvPr>
          <p:cNvSpPr txBox="1"/>
          <p:nvPr/>
        </p:nvSpPr>
        <p:spPr>
          <a:xfrm>
            <a:off x="240875" y="5810519"/>
            <a:ext cx="6962072" cy="115920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kumimoji="0" lang="en-US" sz="4000" b="1" i="0" u="none" strike="noStrike" kern="1200" cap="none" spc="0" normalizeH="0" baseline="0" noProof="0">
                <a:ln>
                  <a:noFill/>
                </a:ln>
                <a:effectLst/>
                <a:uLnTx/>
                <a:uFillTx/>
                <a:latin typeface="Calibri Light" panose="020F0302020204030204"/>
                <a:ea typeface="+mn-ea"/>
                <a:cs typeface="+mn-cs"/>
              </a:rPr>
              <a:t>PRIORITEIT 2</a:t>
            </a:r>
            <a:r>
              <a:rPr lang="en-US" sz="4000" b="1">
                <a:solidFill>
                  <a:srgbClr val="FFFFFF"/>
                </a:solidFill>
                <a:latin typeface="Calibri Light" panose="020F0302020204030204"/>
              </a:rPr>
              <a:t> </a:t>
            </a:r>
            <a:endParaRPr kumimoji="0" lang="en-US" sz="4000" b="1" i="0" u="none" strike="noStrike" kern="1200" cap="none" spc="0" normalizeH="0" baseline="0" noProof="0">
              <a:ln>
                <a:noFill/>
              </a:ln>
              <a:solidFill>
                <a:srgbClr val="FFFFFF"/>
              </a:solidFill>
              <a:effectLst/>
              <a:uLnTx/>
              <a:uFillTx/>
              <a:latin typeface="Calibri Light" panose="020F0302020204030204"/>
              <a:ea typeface="+mn-ea"/>
              <a:cs typeface="+mn-cs"/>
            </a:endParaRPr>
          </a:p>
        </p:txBody>
      </p:sp>
      <p:pic>
        <p:nvPicPr>
          <p:cNvPr id="2" name="Picture 1">
            <a:extLst>
              <a:ext uri="{FF2B5EF4-FFF2-40B4-BE49-F238E27FC236}">
                <a16:creationId xmlns:a16="http://schemas.microsoft.com/office/drawing/2014/main" id="{2E32C14E-BE3F-B857-F329-21B39CB77432}"/>
              </a:ext>
            </a:extLst>
          </p:cNvPr>
          <p:cNvPicPr>
            <a:picLocks noChangeAspect="1"/>
          </p:cNvPicPr>
          <p:nvPr/>
        </p:nvPicPr>
        <p:blipFill>
          <a:blip r:embed="rId2"/>
          <a:stretch>
            <a:fillRect/>
          </a:stretch>
        </p:blipFill>
        <p:spPr>
          <a:xfrm>
            <a:off x="2700948" y="1304680"/>
            <a:ext cx="6780335" cy="2294793"/>
          </a:xfrm>
          <a:prstGeom prst="rect">
            <a:avLst/>
          </a:prstGeom>
        </p:spPr>
      </p:pic>
      <p:pic>
        <p:nvPicPr>
          <p:cNvPr id="3" name="Picture 2">
            <a:extLst>
              <a:ext uri="{FF2B5EF4-FFF2-40B4-BE49-F238E27FC236}">
                <a16:creationId xmlns:a16="http://schemas.microsoft.com/office/drawing/2014/main" id="{2AFCA7E3-28F6-3822-9D4F-6D88CA2C1D91}"/>
              </a:ext>
            </a:extLst>
          </p:cNvPr>
          <p:cNvPicPr>
            <a:picLocks noChangeAspect="1"/>
          </p:cNvPicPr>
          <p:nvPr/>
        </p:nvPicPr>
        <p:blipFill>
          <a:blip r:embed="rId3"/>
          <a:stretch>
            <a:fillRect/>
          </a:stretch>
        </p:blipFill>
        <p:spPr>
          <a:xfrm>
            <a:off x="0" y="3787816"/>
            <a:ext cx="12192000" cy="1158060"/>
          </a:xfrm>
          <a:prstGeom prst="rect">
            <a:avLst/>
          </a:prstGeom>
        </p:spPr>
      </p:pic>
    </p:spTree>
    <p:extLst>
      <p:ext uri="{BB962C8B-B14F-4D97-AF65-F5344CB8AC3E}">
        <p14:creationId xmlns:p14="http://schemas.microsoft.com/office/powerpoint/2010/main" val="214033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C37FDE-3270-3257-F416-372FAA636C48}"/>
            </a:ext>
          </a:extLst>
        </p:cNvPr>
        <p:cNvGrpSpPr/>
        <p:nvPr/>
      </p:nvGrpSpPr>
      <p:grpSpPr>
        <a:xfrm>
          <a:off x="0" y="0"/>
          <a:ext cx="0" cy="0"/>
          <a:chOff x="0" y="0"/>
          <a:chExt cx="0" cy="0"/>
        </a:xfrm>
      </p:grpSpPr>
      <p:sp>
        <p:nvSpPr>
          <p:cNvPr id="37" name="Arrow: Down 36">
            <a:extLst>
              <a:ext uri="{FF2B5EF4-FFF2-40B4-BE49-F238E27FC236}">
                <a16:creationId xmlns:a16="http://schemas.microsoft.com/office/drawing/2014/main" id="{360DE923-A840-600C-F9D5-BA49B0683144}"/>
              </a:ext>
            </a:extLst>
          </p:cNvPr>
          <p:cNvSpPr/>
          <p:nvPr/>
        </p:nvSpPr>
        <p:spPr>
          <a:xfrm>
            <a:off x="11234852" y="3429000"/>
            <a:ext cx="223024" cy="2351048"/>
          </a:xfrm>
          <a:prstGeom prst="downArrow">
            <a:avLst/>
          </a:prstGeom>
          <a:solidFill>
            <a:srgbClr val="EDF0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6968809D-6E16-ED89-130D-FB396BF9D371}"/>
              </a:ext>
            </a:extLst>
          </p:cNvPr>
          <p:cNvSpPr/>
          <p:nvPr/>
        </p:nvSpPr>
        <p:spPr>
          <a:xfrm>
            <a:off x="608020" y="1452955"/>
            <a:ext cx="223024" cy="4358268"/>
          </a:xfrm>
          <a:prstGeom prst="downArrow">
            <a:avLst/>
          </a:prstGeom>
          <a:solidFill>
            <a:srgbClr val="EDF0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vak 7">
            <a:extLst>
              <a:ext uri="{FF2B5EF4-FFF2-40B4-BE49-F238E27FC236}">
                <a16:creationId xmlns:a16="http://schemas.microsoft.com/office/drawing/2014/main" id="{32BE223F-A694-C738-1D97-C7375D2D9EAE}"/>
              </a:ext>
            </a:extLst>
          </p:cNvPr>
          <p:cNvSpPr txBox="1"/>
          <p:nvPr/>
        </p:nvSpPr>
        <p:spPr>
          <a:xfrm>
            <a:off x="80678" y="5835276"/>
            <a:ext cx="6962072" cy="1159200"/>
          </a:xfrm>
          <a:prstGeom prst="rect">
            <a:avLst/>
          </a:prstGeom>
        </p:spPr>
        <p:txBody>
          <a:bodyPr vert="horz" lIns="91440" tIns="45720" rIns="91440" bIns="45720" rtlCol="0" anchor="ctr">
            <a:normAutofit/>
          </a:bodyPr>
          <a:lstStyle/>
          <a:p>
            <a:pPr>
              <a:lnSpc>
                <a:spcPct val="90000"/>
              </a:lnSpc>
              <a:spcBef>
                <a:spcPct val="0"/>
              </a:spcBef>
              <a:spcAft>
                <a:spcPts val="600"/>
              </a:spcAft>
              <a:defRPr/>
            </a:pPr>
            <a:endParaRPr lang="en-US" sz="2400" b="1">
              <a:latin typeface="Calibri Light" panose="020F0302020204030204"/>
              <a:cs typeface="Calibri Light"/>
            </a:endParaRPr>
          </a:p>
        </p:txBody>
      </p:sp>
      <p:sp>
        <p:nvSpPr>
          <p:cNvPr id="13" name="Tekstvak 7">
            <a:extLst>
              <a:ext uri="{FF2B5EF4-FFF2-40B4-BE49-F238E27FC236}">
                <a16:creationId xmlns:a16="http://schemas.microsoft.com/office/drawing/2014/main" id="{A9D3DA2A-E0D2-F4C4-9210-E4DA31C75A64}"/>
              </a:ext>
            </a:extLst>
          </p:cNvPr>
          <p:cNvSpPr txBox="1"/>
          <p:nvPr/>
        </p:nvSpPr>
        <p:spPr>
          <a:xfrm>
            <a:off x="9619" y="1471889"/>
            <a:ext cx="914920" cy="436278"/>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1500" b="1">
                <a:latin typeface="Calibri Light" panose="020F0302020204030204"/>
              </a:rPr>
              <a:t>Stap 1</a:t>
            </a:r>
            <a:endParaRPr lang="en-US" sz="1500" b="1">
              <a:latin typeface="Calibri Light"/>
              <a:cs typeface="Calibri Light"/>
            </a:endParaRPr>
          </a:p>
        </p:txBody>
      </p:sp>
      <p:sp>
        <p:nvSpPr>
          <p:cNvPr id="14" name="Tekstvak 7">
            <a:extLst>
              <a:ext uri="{FF2B5EF4-FFF2-40B4-BE49-F238E27FC236}">
                <a16:creationId xmlns:a16="http://schemas.microsoft.com/office/drawing/2014/main" id="{A26FC956-A1E4-2CFA-F217-732FDD0F87B1}"/>
              </a:ext>
            </a:extLst>
          </p:cNvPr>
          <p:cNvSpPr txBox="1"/>
          <p:nvPr/>
        </p:nvSpPr>
        <p:spPr>
          <a:xfrm>
            <a:off x="9619" y="2650214"/>
            <a:ext cx="875844" cy="4167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1500" b="1">
                <a:latin typeface="Calibri Light" panose="020F0302020204030204"/>
              </a:rPr>
              <a:t>Stap 2</a:t>
            </a:r>
            <a:endParaRPr lang="en-US" sz="1500" b="1">
              <a:latin typeface="Calibri Light"/>
              <a:cs typeface="Calibri Light"/>
            </a:endParaRPr>
          </a:p>
        </p:txBody>
      </p:sp>
      <p:sp>
        <p:nvSpPr>
          <p:cNvPr id="15" name="Tekstvak 7">
            <a:extLst>
              <a:ext uri="{FF2B5EF4-FFF2-40B4-BE49-F238E27FC236}">
                <a16:creationId xmlns:a16="http://schemas.microsoft.com/office/drawing/2014/main" id="{9D75A5BA-8D66-642C-3244-7B25CF86ACE8}"/>
              </a:ext>
            </a:extLst>
          </p:cNvPr>
          <p:cNvSpPr txBox="1"/>
          <p:nvPr/>
        </p:nvSpPr>
        <p:spPr>
          <a:xfrm>
            <a:off x="3623" y="4334641"/>
            <a:ext cx="875844" cy="4167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1500" b="1">
                <a:latin typeface="Calibri Light" panose="020F0302020204030204"/>
              </a:rPr>
              <a:t>Stap 3</a:t>
            </a:r>
            <a:endParaRPr lang="en-US" sz="1500" b="1">
              <a:latin typeface="Calibri Light"/>
              <a:cs typeface="Calibri Light"/>
            </a:endParaRPr>
          </a:p>
        </p:txBody>
      </p:sp>
      <p:sp>
        <p:nvSpPr>
          <p:cNvPr id="16" name="Tekstvak 7">
            <a:extLst>
              <a:ext uri="{FF2B5EF4-FFF2-40B4-BE49-F238E27FC236}">
                <a16:creationId xmlns:a16="http://schemas.microsoft.com/office/drawing/2014/main" id="{716CC5B1-48B0-BA34-0541-8B7968F227F9}"/>
              </a:ext>
            </a:extLst>
          </p:cNvPr>
          <p:cNvSpPr txBox="1"/>
          <p:nvPr/>
        </p:nvSpPr>
        <p:spPr>
          <a:xfrm>
            <a:off x="1425" y="5327481"/>
            <a:ext cx="875844" cy="4167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1500" b="1">
                <a:latin typeface="Calibri Light" panose="020F0302020204030204"/>
              </a:rPr>
              <a:t>Stap 4</a:t>
            </a:r>
            <a:endParaRPr lang="en-US" sz="1500" b="1">
              <a:latin typeface="Calibri Light"/>
              <a:cs typeface="Calibri Light"/>
            </a:endParaRPr>
          </a:p>
        </p:txBody>
      </p:sp>
      <p:sp>
        <p:nvSpPr>
          <p:cNvPr id="17" name="Tekstvak 7">
            <a:extLst>
              <a:ext uri="{FF2B5EF4-FFF2-40B4-BE49-F238E27FC236}">
                <a16:creationId xmlns:a16="http://schemas.microsoft.com/office/drawing/2014/main" id="{08E805FC-7C0E-07E1-5F32-20E6698C854D}"/>
              </a:ext>
            </a:extLst>
          </p:cNvPr>
          <p:cNvSpPr txBox="1"/>
          <p:nvPr/>
        </p:nvSpPr>
        <p:spPr>
          <a:xfrm>
            <a:off x="11453253" y="3353459"/>
            <a:ext cx="875844" cy="4167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1500" b="1">
                <a:latin typeface="Calibri Light" panose="020F0302020204030204"/>
              </a:rPr>
              <a:t>Stap 5</a:t>
            </a:r>
            <a:endParaRPr lang="en-US" sz="1500" b="1">
              <a:latin typeface="Calibri Light"/>
              <a:cs typeface="Calibri Light"/>
            </a:endParaRPr>
          </a:p>
        </p:txBody>
      </p:sp>
      <p:sp>
        <p:nvSpPr>
          <p:cNvPr id="19" name="Tekstvak 7">
            <a:extLst>
              <a:ext uri="{FF2B5EF4-FFF2-40B4-BE49-F238E27FC236}">
                <a16:creationId xmlns:a16="http://schemas.microsoft.com/office/drawing/2014/main" id="{71DD9331-8573-96BF-F72F-231AE6AFBEBE}"/>
              </a:ext>
            </a:extLst>
          </p:cNvPr>
          <p:cNvSpPr txBox="1"/>
          <p:nvPr/>
        </p:nvSpPr>
        <p:spPr>
          <a:xfrm>
            <a:off x="11453253" y="4416591"/>
            <a:ext cx="875844" cy="4167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1500" b="1">
                <a:latin typeface="Calibri Light" panose="020F0302020204030204"/>
              </a:rPr>
              <a:t>Stap 6</a:t>
            </a:r>
            <a:endParaRPr lang="en-US"/>
          </a:p>
        </p:txBody>
      </p:sp>
      <p:sp>
        <p:nvSpPr>
          <p:cNvPr id="21" name="Tekstvak 7">
            <a:extLst>
              <a:ext uri="{FF2B5EF4-FFF2-40B4-BE49-F238E27FC236}">
                <a16:creationId xmlns:a16="http://schemas.microsoft.com/office/drawing/2014/main" id="{3E289139-FA6C-ED74-0C89-E3958CAF7ECA}"/>
              </a:ext>
            </a:extLst>
          </p:cNvPr>
          <p:cNvSpPr txBox="1"/>
          <p:nvPr/>
        </p:nvSpPr>
        <p:spPr>
          <a:xfrm>
            <a:off x="11453253" y="5286051"/>
            <a:ext cx="875844" cy="41674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1500" b="1">
                <a:latin typeface="Calibri Light" panose="020F0302020204030204"/>
              </a:rPr>
              <a:t>Stap 7</a:t>
            </a:r>
            <a:endParaRPr lang="en-US" sz="1500" b="1">
              <a:latin typeface="Calibri Light"/>
              <a:cs typeface="Calibri Light"/>
            </a:endParaRPr>
          </a:p>
        </p:txBody>
      </p:sp>
      <p:sp>
        <p:nvSpPr>
          <p:cNvPr id="26" name="Left Brace 25">
            <a:extLst>
              <a:ext uri="{FF2B5EF4-FFF2-40B4-BE49-F238E27FC236}">
                <a16:creationId xmlns:a16="http://schemas.microsoft.com/office/drawing/2014/main" id="{EE4527F9-E1F2-9C8F-5CBD-EE4F652A8A17}"/>
              </a:ext>
            </a:extLst>
          </p:cNvPr>
          <p:cNvSpPr/>
          <p:nvPr/>
        </p:nvSpPr>
        <p:spPr>
          <a:xfrm>
            <a:off x="789946" y="1051469"/>
            <a:ext cx="385527" cy="12678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a:extLst>
              <a:ext uri="{FF2B5EF4-FFF2-40B4-BE49-F238E27FC236}">
                <a16:creationId xmlns:a16="http://schemas.microsoft.com/office/drawing/2014/main" id="{27ADB527-94ED-9E82-0528-528553B96261}"/>
              </a:ext>
            </a:extLst>
          </p:cNvPr>
          <p:cNvSpPr/>
          <p:nvPr/>
        </p:nvSpPr>
        <p:spPr>
          <a:xfrm>
            <a:off x="789946" y="5287143"/>
            <a:ext cx="385527" cy="4886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e 27">
            <a:extLst>
              <a:ext uri="{FF2B5EF4-FFF2-40B4-BE49-F238E27FC236}">
                <a16:creationId xmlns:a16="http://schemas.microsoft.com/office/drawing/2014/main" id="{A0BCA71D-995C-DBDE-4A16-565BCB6DA391}"/>
              </a:ext>
            </a:extLst>
          </p:cNvPr>
          <p:cNvSpPr/>
          <p:nvPr/>
        </p:nvSpPr>
        <p:spPr>
          <a:xfrm rot="10800000">
            <a:off x="10905319" y="4104265"/>
            <a:ext cx="341922" cy="10453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7C472541-3174-BA9A-EB7C-D0CB80DCB7D1}"/>
              </a:ext>
            </a:extLst>
          </p:cNvPr>
          <p:cNvSpPr/>
          <p:nvPr/>
        </p:nvSpPr>
        <p:spPr>
          <a:xfrm>
            <a:off x="789946" y="2618189"/>
            <a:ext cx="385527" cy="4898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A1544B43-89CA-ABF1-A201-648E6F4E0E74}"/>
              </a:ext>
            </a:extLst>
          </p:cNvPr>
          <p:cNvSpPr/>
          <p:nvPr/>
        </p:nvSpPr>
        <p:spPr>
          <a:xfrm>
            <a:off x="789947" y="3947620"/>
            <a:ext cx="385526" cy="12000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a:extLst>
              <a:ext uri="{FF2B5EF4-FFF2-40B4-BE49-F238E27FC236}">
                <a16:creationId xmlns:a16="http://schemas.microsoft.com/office/drawing/2014/main" id="{7F22421F-FF6B-7080-E60E-F59319BA4D24}"/>
              </a:ext>
            </a:extLst>
          </p:cNvPr>
          <p:cNvSpPr/>
          <p:nvPr/>
        </p:nvSpPr>
        <p:spPr>
          <a:xfrm rot="10800000">
            <a:off x="10905798" y="3304426"/>
            <a:ext cx="332153" cy="5177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Left Brace 32">
            <a:extLst>
              <a:ext uri="{FF2B5EF4-FFF2-40B4-BE49-F238E27FC236}">
                <a16:creationId xmlns:a16="http://schemas.microsoft.com/office/drawing/2014/main" id="{488A1E9D-6E74-4838-311B-DFFE94DBD34A}"/>
              </a:ext>
            </a:extLst>
          </p:cNvPr>
          <p:cNvSpPr/>
          <p:nvPr/>
        </p:nvSpPr>
        <p:spPr>
          <a:xfrm rot="10800000">
            <a:off x="10915091" y="5237019"/>
            <a:ext cx="332153" cy="5177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1">
            <a:extLst>
              <a:ext uri="{FF2B5EF4-FFF2-40B4-BE49-F238E27FC236}">
                <a16:creationId xmlns:a16="http://schemas.microsoft.com/office/drawing/2014/main" id="{412F2958-26D2-D1FD-DBBB-111E2D243714}"/>
              </a:ext>
            </a:extLst>
          </p:cNvPr>
          <p:cNvPicPr>
            <a:picLocks noChangeAspect="1"/>
          </p:cNvPicPr>
          <p:nvPr/>
        </p:nvPicPr>
        <p:blipFill>
          <a:blip r:embed="rId3"/>
          <a:stretch>
            <a:fillRect/>
          </a:stretch>
        </p:blipFill>
        <p:spPr>
          <a:xfrm>
            <a:off x="1228930" y="998896"/>
            <a:ext cx="9734141" cy="4876596"/>
          </a:xfrm>
          <a:prstGeom prst="rect">
            <a:avLst/>
          </a:prstGeom>
        </p:spPr>
      </p:pic>
    </p:spTree>
    <p:extLst>
      <p:ext uri="{BB962C8B-B14F-4D97-AF65-F5344CB8AC3E}">
        <p14:creationId xmlns:p14="http://schemas.microsoft.com/office/powerpoint/2010/main" val="206423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CBFADD9-73A5-DECB-3736-8AEAB106E6C1}"/>
              </a:ext>
            </a:extLst>
          </p:cNvPr>
          <p:cNvSpPr>
            <a:spLocks noGrp="1"/>
          </p:cNvSpPr>
          <p:nvPr>
            <p:ph type="sldNum" sz="quarter" idx="12"/>
          </p:nvPr>
        </p:nvSpPr>
        <p:spPr/>
        <p:txBody>
          <a:bodyPr/>
          <a:lstStyle/>
          <a:p>
            <a:fld id="{10A0A6AF-03C5-477E-939A-E28F7E7F05EA}" type="slidenum">
              <a:rPr lang="nl-NL" smtClean="0"/>
              <a:pPr/>
              <a:t>12</a:t>
            </a:fld>
            <a:endParaRPr lang="nl-NL"/>
          </a:p>
        </p:txBody>
      </p:sp>
      <p:sp>
        <p:nvSpPr>
          <p:cNvPr id="7" name="Titel 3">
            <a:extLst>
              <a:ext uri="{FF2B5EF4-FFF2-40B4-BE49-F238E27FC236}">
                <a16:creationId xmlns:a16="http://schemas.microsoft.com/office/drawing/2014/main" id="{174396BE-4E66-417D-35BB-77053FD66ED4}"/>
              </a:ext>
            </a:extLst>
          </p:cNvPr>
          <p:cNvSpPr txBox="1">
            <a:spLocks/>
          </p:cNvSpPr>
          <p:nvPr/>
        </p:nvSpPr>
        <p:spPr>
          <a:xfrm>
            <a:off x="210705" y="73960"/>
            <a:ext cx="10923588" cy="94804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Moties en toezeggingen</a:t>
            </a:r>
            <a:endParaRPr lang="nl-NL">
              <a:ea typeface="Verdana"/>
            </a:endParaRPr>
          </a:p>
        </p:txBody>
      </p:sp>
      <p:pic>
        <p:nvPicPr>
          <p:cNvPr id="3" name="Picture 2">
            <a:extLst>
              <a:ext uri="{FF2B5EF4-FFF2-40B4-BE49-F238E27FC236}">
                <a16:creationId xmlns:a16="http://schemas.microsoft.com/office/drawing/2014/main" id="{D340DFBF-6838-EFF6-F52F-A0D963636797}"/>
              </a:ext>
            </a:extLst>
          </p:cNvPr>
          <p:cNvPicPr>
            <a:picLocks noChangeAspect="1"/>
          </p:cNvPicPr>
          <p:nvPr/>
        </p:nvPicPr>
        <p:blipFill>
          <a:blip r:embed="rId2"/>
          <a:stretch>
            <a:fillRect/>
          </a:stretch>
        </p:blipFill>
        <p:spPr>
          <a:xfrm>
            <a:off x="9435603" y="1684290"/>
            <a:ext cx="2725636" cy="4114800"/>
          </a:xfrm>
          <a:prstGeom prst="rect">
            <a:avLst/>
          </a:prstGeom>
        </p:spPr>
      </p:pic>
      <p:graphicFrame>
        <p:nvGraphicFramePr>
          <p:cNvPr id="9" name="Table 8">
            <a:extLst>
              <a:ext uri="{FF2B5EF4-FFF2-40B4-BE49-F238E27FC236}">
                <a16:creationId xmlns:a16="http://schemas.microsoft.com/office/drawing/2014/main" id="{C0BEE56B-9DDB-1046-6879-535F2C32377A}"/>
              </a:ext>
            </a:extLst>
          </p:cNvPr>
          <p:cNvGraphicFramePr>
            <a:graphicFrameLocks noGrp="1"/>
          </p:cNvGraphicFramePr>
          <p:nvPr>
            <p:extLst>
              <p:ext uri="{D42A27DB-BD31-4B8C-83A1-F6EECF244321}">
                <p14:modId xmlns:p14="http://schemas.microsoft.com/office/powerpoint/2010/main" val="3359387894"/>
              </p:ext>
            </p:extLst>
          </p:nvPr>
        </p:nvGraphicFramePr>
        <p:xfrm>
          <a:off x="349463" y="776431"/>
          <a:ext cx="10110029" cy="5125350"/>
        </p:xfrm>
        <a:graphic>
          <a:graphicData uri="http://schemas.openxmlformats.org/drawingml/2006/table">
            <a:tbl>
              <a:tblPr firstRow="1" bandRow="1">
                <a:tableStyleId>{5C22544A-7EE6-4342-B048-85BDC9FD1C3A}</a:tableStyleId>
              </a:tblPr>
              <a:tblGrid>
                <a:gridCol w="4311045">
                  <a:extLst>
                    <a:ext uri="{9D8B030D-6E8A-4147-A177-3AD203B41FA5}">
                      <a16:colId xmlns:a16="http://schemas.microsoft.com/office/drawing/2014/main" val="1576320839"/>
                    </a:ext>
                  </a:extLst>
                </a:gridCol>
                <a:gridCol w="5798984">
                  <a:extLst>
                    <a:ext uri="{9D8B030D-6E8A-4147-A177-3AD203B41FA5}">
                      <a16:colId xmlns:a16="http://schemas.microsoft.com/office/drawing/2014/main" val="2031234127"/>
                    </a:ext>
                  </a:extLst>
                </a:gridCol>
              </a:tblGrid>
              <a:tr h="338799">
                <a:tc>
                  <a:txBody>
                    <a:bodyPr/>
                    <a:lstStyle/>
                    <a:p>
                      <a:pPr algn="l" rtl="0" fontAlgn="base"/>
                      <a:r>
                        <a:rPr lang="nl-NL" sz="1600" b="1" i="0" noProof="0">
                          <a:solidFill>
                            <a:srgbClr val="FFFFFF"/>
                          </a:solidFill>
                          <a:effectLst/>
                          <a:latin typeface="Calibri"/>
                        </a:rPr>
                        <a:t>Toezegging </a:t>
                      </a:r>
                    </a:p>
                  </a:txBody>
                  <a:tcPr>
                    <a:lnL w="9525" cap="flat" cmpd="sng" algn="ctr">
                      <a:solidFill>
                        <a:srgbClr val="E0D842"/>
                      </a:solidFill>
                      <a:prstDash val="solid"/>
                      <a:round/>
                      <a:headEnd type="none" w="med" len="med"/>
                      <a:tailEnd type="none" w="med" len="med"/>
                    </a:lnL>
                    <a:lnR>
                      <a:noFill/>
                    </a:lnR>
                    <a:lnT w="9525" cap="flat" cmpd="sng" algn="ctr">
                      <a:solidFill>
                        <a:srgbClr val="E0D842"/>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4472C4"/>
                    </a:solidFill>
                  </a:tcPr>
                </a:tc>
                <a:tc>
                  <a:txBody>
                    <a:bodyPr/>
                    <a:lstStyle/>
                    <a:p>
                      <a:pPr algn="l" rtl="0" fontAlgn="base"/>
                      <a:r>
                        <a:rPr lang="nl-NL" sz="1600" b="1" i="0" noProof="0">
                          <a:solidFill>
                            <a:srgbClr val="FFFFFF"/>
                          </a:solidFill>
                          <a:effectLst/>
                          <a:latin typeface="Calibri"/>
                        </a:rPr>
                        <a:t>Manier waarop verwerkt in het algoritmekader </a:t>
                      </a:r>
                    </a:p>
                  </a:txBody>
                  <a:tcPr>
                    <a:lnL>
                      <a:noFill/>
                    </a:lnL>
                    <a:lnR w="9525" cap="flat" cmpd="sng" algn="ctr">
                      <a:solidFill>
                        <a:srgbClr val="A06007"/>
                      </a:solidFill>
                      <a:prstDash val="solid"/>
                      <a:round/>
                      <a:headEnd type="none" w="med" len="med"/>
                      <a:tailEnd type="none" w="med" len="med"/>
                    </a:lnR>
                    <a:lnT w="9525" cap="flat" cmpd="sng" algn="ctr">
                      <a:solidFill>
                        <a:srgbClr val="A06007"/>
                      </a:solidFill>
                      <a:prstDash val="solid"/>
                      <a:round/>
                      <a:headEnd type="none" w="med" len="med"/>
                      <a:tailEnd type="none" w="med" len="med"/>
                    </a:lnT>
                    <a:lnB w="9525" cap="flat" cmpd="sng" algn="ctr">
                      <a:solidFill>
                        <a:srgbClr val="8EAADB"/>
                      </a:solidFill>
                      <a:prstDash val="solid"/>
                      <a:round/>
                      <a:headEnd type="none" w="med" len="med"/>
                      <a:tailEnd type="none" w="med" len="med"/>
                    </a:lnB>
                    <a:solidFill>
                      <a:srgbClr val="4472C4"/>
                    </a:solidFill>
                  </a:tcPr>
                </a:tc>
                <a:extLst>
                  <a:ext uri="{0D108BD9-81ED-4DB2-BD59-A6C34878D82A}">
                    <a16:rowId xmlns:a16="http://schemas.microsoft.com/office/drawing/2014/main" val="1611445822"/>
                  </a:ext>
                </a:extLst>
              </a:tr>
              <a:tr h="573352">
                <a:tc>
                  <a:txBody>
                    <a:bodyPr/>
                    <a:lstStyle/>
                    <a:p>
                      <a:pPr algn="l" rtl="0" fontAlgn="base"/>
                      <a:r>
                        <a:rPr lang="nl-NL" sz="1600" b="1" i="0" noProof="0">
                          <a:effectLst/>
                          <a:latin typeface="Calibri"/>
                        </a:rPr>
                        <a:t>Overzicht van bestaande wetgeving (AVG, </a:t>
                      </a:r>
                      <a:r>
                        <a:rPr lang="nl-NL" sz="1600" b="1" i="0" noProof="0" err="1">
                          <a:effectLst/>
                          <a:latin typeface="Calibri"/>
                        </a:rPr>
                        <a:t>Awb</a:t>
                      </a:r>
                      <a:r>
                        <a:rPr lang="nl-NL" sz="1600" b="1" i="0" noProof="0">
                          <a:effectLst/>
                          <a:latin typeface="Calibri"/>
                        </a:rPr>
                        <a:t>, AI Act)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prioriteit 1</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1695275862"/>
                  </a:ext>
                </a:extLst>
              </a:tr>
              <a:tr h="338799">
                <a:tc>
                  <a:txBody>
                    <a:bodyPr/>
                    <a:lstStyle/>
                    <a:p>
                      <a:pPr algn="l" rtl="0" fontAlgn="base"/>
                      <a:r>
                        <a:rPr lang="nl-NL" sz="1600" b="1" i="0" noProof="0">
                          <a:effectLst/>
                          <a:latin typeface="Calibri"/>
                        </a:rPr>
                        <a:t>Toetsingskaders van ARK en ADR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prioriteit 1</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175153393"/>
                  </a:ext>
                </a:extLst>
              </a:tr>
              <a:tr h="573352">
                <a:tc>
                  <a:txBody>
                    <a:bodyPr/>
                    <a:lstStyle/>
                    <a:p>
                      <a:pPr algn="l" rtl="0" fontAlgn="base"/>
                      <a:r>
                        <a:rPr lang="nl-NL" sz="1600" b="1" i="0" noProof="0">
                          <a:effectLst/>
                          <a:latin typeface="Calibri"/>
                        </a:rPr>
                        <a:t>Ethiek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fundamentele rechten bouwblok en breder onderdeel van prioriteit 2 van de bouwblokken</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329297565"/>
                  </a:ext>
                </a:extLst>
              </a:tr>
              <a:tr h="338799">
                <a:tc>
                  <a:txBody>
                    <a:bodyPr/>
                    <a:lstStyle/>
                    <a:p>
                      <a:pPr algn="l" rtl="0" fontAlgn="base"/>
                      <a:r>
                        <a:rPr lang="nl-NL" sz="1600" b="1" i="0" noProof="0">
                          <a:effectLst/>
                          <a:latin typeface="Calibri"/>
                        </a:rPr>
                        <a:t>Toetsen op non-discriminatie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bouwblok “Fundamentele rechten”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402575810"/>
                  </a:ext>
                </a:extLst>
              </a:tr>
              <a:tr h="338799">
                <a:tc>
                  <a:txBody>
                    <a:bodyPr/>
                    <a:lstStyle/>
                    <a:p>
                      <a:pPr algn="l" rtl="0" fontAlgn="base"/>
                      <a:r>
                        <a:rPr lang="nl-NL" sz="1600" b="1" i="0" noProof="0">
                          <a:effectLst/>
                          <a:latin typeface="Calibri"/>
                        </a:rPr>
                        <a:t>Inkoopvoorwaarden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perspectief inkoop en bouwblok “Inkoopbeleid”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550485649"/>
                  </a:ext>
                </a:extLst>
              </a:tr>
              <a:tr h="338799">
                <a:tc>
                  <a:txBody>
                    <a:bodyPr/>
                    <a:lstStyle/>
                    <a:p>
                      <a:pPr algn="l" rtl="0" fontAlgn="base"/>
                      <a:r>
                        <a:rPr lang="nl-NL" sz="1600" b="1" i="0" noProof="0">
                          <a:effectLst/>
                          <a:latin typeface="Calibri"/>
                        </a:rPr>
                        <a:t>Mensenrechtentoets uitvoeren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het bouwblok “Fundamentele rechten”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7462619"/>
                  </a:ext>
                </a:extLst>
              </a:tr>
              <a:tr h="338799">
                <a:tc>
                  <a:txBody>
                    <a:bodyPr/>
                    <a:lstStyle/>
                    <a:p>
                      <a:pPr algn="l" rtl="0" fontAlgn="base"/>
                      <a:r>
                        <a:rPr lang="nl-NL" sz="1600" b="1" i="0" noProof="0">
                          <a:effectLst/>
                          <a:latin typeface="Calibri"/>
                        </a:rPr>
                        <a:t>Menselijke tussenkomst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het bouwblok “Inrichten van menselijke controle”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3498536642"/>
                  </a:ext>
                </a:extLst>
              </a:tr>
              <a:tr h="573352">
                <a:tc>
                  <a:txBody>
                    <a:bodyPr/>
                    <a:lstStyle/>
                    <a:p>
                      <a:pPr algn="l" rtl="0" fontAlgn="base"/>
                      <a:r>
                        <a:rPr lang="nl-NL" sz="1600" b="1" i="0" noProof="0">
                          <a:effectLst/>
                          <a:latin typeface="Calibri"/>
                        </a:rPr>
                        <a:t>Inzicht in de verschillende taken, rollen en verantwoordelijkheden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bouwblok “Algoritme governance”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992375906"/>
                  </a:ext>
                </a:extLst>
              </a:tr>
              <a:tr h="338799">
                <a:tc>
                  <a:txBody>
                    <a:bodyPr/>
                    <a:lstStyle/>
                    <a:p>
                      <a:pPr algn="l" rtl="0" fontAlgn="base"/>
                      <a:r>
                        <a:rPr lang="nl-NL" sz="1600" b="1" i="0" noProof="0">
                          <a:effectLst/>
                          <a:latin typeface="Calibri"/>
                        </a:rPr>
                        <a:t>Interne controle en toezicht</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bouwblok “Inrichten drie lijnen toezicht”</a:t>
                      </a:r>
                      <a:endParaRPr lang="nl-NL" sz="1600" b="0" i="0" noProof="0">
                        <a:effectLst/>
                      </a:endParaRP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322961549"/>
                  </a:ext>
                </a:extLst>
              </a:tr>
              <a:tr h="338799">
                <a:tc>
                  <a:txBody>
                    <a:bodyPr/>
                    <a:lstStyle/>
                    <a:p>
                      <a:pPr algn="l" rtl="0" fontAlgn="base"/>
                      <a:r>
                        <a:rPr lang="nl-NL" sz="1600" b="1" i="0" noProof="0">
                          <a:effectLst/>
                          <a:latin typeface="Calibri"/>
                        </a:rPr>
                        <a:t>Proportionaliteit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bouwblok “context, doelstelling en vraagarticulatie”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1704841422"/>
                  </a:ext>
                </a:extLst>
              </a:tr>
              <a:tr h="338799">
                <a:tc>
                  <a:txBody>
                    <a:bodyPr/>
                    <a:lstStyle/>
                    <a:p>
                      <a:pPr algn="l" rtl="0" fontAlgn="base"/>
                      <a:r>
                        <a:rPr lang="nl-NL" sz="1600" b="1" i="0" noProof="0">
                          <a:effectLst/>
                          <a:latin typeface="Calibri"/>
                        </a:rPr>
                        <a:t>Best practices </a:t>
                      </a:r>
                      <a:endParaRPr lang="nl-NL" sz="1600" b="1" i="0" noProof="0">
                        <a:effectLst/>
                      </a:endParaRP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endParaRPr lang="nl-NL" sz="1600" b="0" i="0" noProof="0">
                        <a:effectLst/>
                        <a:latin typeface="Calibri"/>
                      </a:endParaRP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2298226658"/>
                  </a:ext>
                </a:extLst>
              </a:tr>
              <a:tr h="338799">
                <a:tc>
                  <a:txBody>
                    <a:bodyPr/>
                    <a:lstStyle/>
                    <a:p>
                      <a:pPr algn="l" rtl="0" fontAlgn="base"/>
                      <a:r>
                        <a:rPr lang="nl-NL" sz="1600" b="1" i="0" noProof="0">
                          <a:effectLst/>
                          <a:latin typeface="Calibri"/>
                        </a:rPr>
                        <a:t>Onder architectuur werken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tc>
                  <a:txBody>
                    <a:bodyPr/>
                    <a:lstStyle/>
                    <a:p>
                      <a:pPr algn="l" rtl="0" fontAlgn="base"/>
                      <a:r>
                        <a:rPr lang="nl-NL" sz="1600" b="0" i="0" noProof="0">
                          <a:effectLst/>
                          <a:latin typeface="Calibri"/>
                        </a:rPr>
                        <a:t>Onderdeel van bouwblok “Doelarchitectuur” </a:t>
                      </a:r>
                    </a:p>
                  </a:txBody>
                  <a:tcPr>
                    <a:lnL w="9525" cap="flat" cmpd="sng" algn="ctr">
                      <a:solidFill>
                        <a:srgbClr val="8EAADB"/>
                      </a:solidFill>
                      <a:prstDash val="solid"/>
                      <a:round/>
                      <a:headEnd type="none" w="med" len="med"/>
                      <a:tailEnd type="none" w="med" len="med"/>
                    </a:lnL>
                    <a:lnR w="9525" cap="flat" cmpd="sng" algn="ctr">
                      <a:solidFill>
                        <a:srgbClr val="8EAADB"/>
                      </a:solidFill>
                      <a:prstDash val="solid"/>
                      <a:round/>
                      <a:headEnd type="none" w="med" len="med"/>
                      <a:tailEnd type="none" w="med" len="med"/>
                    </a:lnR>
                    <a:lnT w="9525" cap="flat" cmpd="sng" algn="ctr">
                      <a:solidFill>
                        <a:srgbClr val="8EAADB"/>
                      </a:solidFill>
                      <a:prstDash val="solid"/>
                      <a:round/>
                      <a:headEnd type="none" w="med" len="med"/>
                      <a:tailEnd type="none" w="med" len="med"/>
                    </a:lnT>
                    <a:lnB w="9525" cap="flat" cmpd="sng" algn="ctr">
                      <a:solidFill>
                        <a:srgbClr val="8EAADB"/>
                      </a:solidFill>
                      <a:prstDash val="solid"/>
                      <a:round/>
                      <a:headEnd type="none" w="med" len="med"/>
                      <a:tailEnd type="none" w="med" len="med"/>
                    </a:lnB>
                    <a:noFill/>
                  </a:tcPr>
                </a:tc>
                <a:extLst>
                  <a:ext uri="{0D108BD9-81ED-4DB2-BD59-A6C34878D82A}">
                    <a16:rowId xmlns:a16="http://schemas.microsoft.com/office/drawing/2014/main" val="3606344617"/>
                  </a:ext>
                </a:extLst>
              </a:tr>
            </a:tbl>
          </a:graphicData>
        </a:graphic>
      </p:graphicFrame>
    </p:spTree>
    <p:extLst>
      <p:ext uri="{BB962C8B-B14F-4D97-AF65-F5344CB8AC3E}">
        <p14:creationId xmlns:p14="http://schemas.microsoft.com/office/powerpoint/2010/main" val="326147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5AAC222-1A14-83CD-7C16-A4C7015EE455}"/>
              </a:ext>
            </a:extLst>
          </p:cNvPr>
          <p:cNvSpPr>
            <a:spLocks noGrp="1"/>
          </p:cNvSpPr>
          <p:nvPr>
            <p:ph type="sldNum" sz="quarter" idx="12"/>
          </p:nvPr>
        </p:nvSpPr>
        <p:spPr/>
        <p:txBody>
          <a:bodyPr/>
          <a:lstStyle/>
          <a:p>
            <a:fld id="{10A0A6AF-03C5-477E-939A-E28F7E7F05EA}" type="slidenum">
              <a:rPr lang="nl-NL" smtClean="0"/>
              <a:pPr/>
              <a:t>13</a:t>
            </a:fld>
            <a:endParaRPr lang="nl-NL"/>
          </a:p>
        </p:txBody>
      </p:sp>
      <p:sp>
        <p:nvSpPr>
          <p:cNvPr id="4" name="Titel 3">
            <a:extLst>
              <a:ext uri="{FF2B5EF4-FFF2-40B4-BE49-F238E27FC236}">
                <a16:creationId xmlns:a16="http://schemas.microsoft.com/office/drawing/2014/main" id="{BA8E0780-0540-B6FA-307B-78F19E2675E8}"/>
              </a:ext>
            </a:extLst>
          </p:cNvPr>
          <p:cNvSpPr>
            <a:spLocks noGrp="1"/>
          </p:cNvSpPr>
          <p:nvPr>
            <p:ph type="title"/>
          </p:nvPr>
        </p:nvSpPr>
        <p:spPr/>
        <p:txBody>
          <a:bodyPr>
            <a:normAutofit/>
          </a:bodyPr>
          <a:lstStyle/>
          <a:p>
            <a:r>
              <a:rPr lang="nl-NL"/>
              <a:t>Overzicht en beoordeling instrumenten</a:t>
            </a:r>
            <a:endParaRPr lang="nl-NL">
              <a:highlight>
                <a:srgbClr val="FFFF00"/>
              </a:highlight>
              <a:ea typeface="Verdana"/>
            </a:endParaRPr>
          </a:p>
        </p:txBody>
      </p:sp>
      <p:sp>
        <p:nvSpPr>
          <p:cNvPr id="5" name="Tijdelijke aanduiding voor inhoud 4">
            <a:extLst>
              <a:ext uri="{FF2B5EF4-FFF2-40B4-BE49-F238E27FC236}">
                <a16:creationId xmlns:a16="http://schemas.microsoft.com/office/drawing/2014/main" id="{9A19385C-33CB-F67A-10AE-3CD07740337A}"/>
              </a:ext>
            </a:extLst>
          </p:cNvPr>
          <p:cNvSpPr>
            <a:spLocks noGrp="1"/>
          </p:cNvSpPr>
          <p:nvPr>
            <p:ph sz="quarter" idx="13"/>
          </p:nvPr>
        </p:nvSpPr>
        <p:spPr/>
        <p:txBody>
          <a:bodyPr vert="horz" lIns="91440" tIns="45720" rIns="91440" bIns="45720" rtlCol="0" anchor="t">
            <a:normAutofit/>
          </a:bodyPr>
          <a:lstStyle/>
          <a:p>
            <a:pPr marL="316230" indent="-316230"/>
            <a:r>
              <a:rPr lang="nl-NL">
                <a:ea typeface="Verdana"/>
              </a:rPr>
              <a:t>Een zo compleet mogelijk overzicht van instrumenten voor de ontwikkeling, beoordeling en monitoring van algoritmes</a:t>
            </a:r>
          </a:p>
          <a:p>
            <a:pPr marL="316230" indent="-316230"/>
            <a:r>
              <a:rPr lang="nl-NL">
                <a:ea typeface="Verdana"/>
              </a:rPr>
              <a:t>Scheiding instrumenten en b.v. rapportages</a:t>
            </a:r>
          </a:p>
          <a:p>
            <a:pPr marL="316230" indent="-316230"/>
            <a:r>
              <a:rPr lang="nl-NL">
                <a:ea typeface="Verdana"/>
              </a:rPr>
              <a:t>Beoordeling van instrumenten d.m.v. categorisatie </a:t>
            </a:r>
          </a:p>
          <a:p>
            <a:pPr marL="0" indent="0">
              <a:buNone/>
            </a:pPr>
            <a:endParaRPr lang="nl-NL">
              <a:ea typeface="Verdana"/>
            </a:endParaRPr>
          </a:p>
          <a:p>
            <a:pPr marL="316230" indent="-316230"/>
            <a:endParaRPr lang="nl-NL">
              <a:ea typeface="Verdana"/>
            </a:endParaRPr>
          </a:p>
          <a:p>
            <a:pPr marL="316230" indent="-316230"/>
            <a:endParaRPr lang="nl-NL">
              <a:ea typeface="Verdana"/>
            </a:endParaRPr>
          </a:p>
        </p:txBody>
      </p:sp>
    </p:spTree>
    <p:extLst>
      <p:ext uri="{BB962C8B-B14F-4D97-AF65-F5344CB8AC3E}">
        <p14:creationId xmlns:p14="http://schemas.microsoft.com/office/powerpoint/2010/main" val="186137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0C97D-E67F-FE8C-9F3D-873DC15928AE}"/>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2E85A92-6D33-8F16-763C-A09A6F3A8D9E}"/>
              </a:ext>
            </a:extLst>
          </p:cNvPr>
          <p:cNvSpPr>
            <a:spLocks noGrp="1"/>
          </p:cNvSpPr>
          <p:nvPr>
            <p:ph type="sldNum" sz="quarter" idx="12"/>
          </p:nvPr>
        </p:nvSpPr>
        <p:spPr/>
        <p:txBody>
          <a:bodyPr/>
          <a:lstStyle/>
          <a:p>
            <a:fld id="{10A0A6AF-03C5-477E-939A-E28F7E7F05EA}" type="slidenum">
              <a:rPr lang="nl-NL" smtClean="0"/>
              <a:pPr/>
              <a:t>14</a:t>
            </a:fld>
            <a:endParaRPr lang="nl-NL"/>
          </a:p>
        </p:txBody>
      </p:sp>
      <p:sp>
        <p:nvSpPr>
          <p:cNvPr id="5" name="Tijdelijke aanduiding voor inhoud 4">
            <a:extLst>
              <a:ext uri="{FF2B5EF4-FFF2-40B4-BE49-F238E27FC236}">
                <a16:creationId xmlns:a16="http://schemas.microsoft.com/office/drawing/2014/main" id="{14805AC7-F931-7DD9-4816-CC39FB846D6C}"/>
              </a:ext>
            </a:extLst>
          </p:cNvPr>
          <p:cNvSpPr>
            <a:spLocks noGrp="1"/>
          </p:cNvSpPr>
          <p:nvPr>
            <p:ph sz="quarter" idx="13"/>
          </p:nvPr>
        </p:nvSpPr>
        <p:spPr/>
        <p:txBody>
          <a:bodyPr vert="horz" lIns="91440" tIns="45720" rIns="91440" bIns="45720" rtlCol="0" anchor="t">
            <a:normAutofit/>
          </a:bodyPr>
          <a:lstStyle/>
          <a:p>
            <a:pPr marL="316230" indent="-316230"/>
            <a:endParaRPr lang="nl-NL">
              <a:ea typeface="Verdana"/>
            </a:endParaRPr>
          </a:p>
          <a:p>
            <a:pPr marL="0" indent="0">
              <a:buNone/>
            </a:pPr>
            <a:endParaRPr lang="nl-NL">
              <a:ea typeface="Verdana"/>
            </a:endParaRPr>
          </a:p>
          <a:p>
            <a:pPr marL="316230" indent="-316230"/>
            <a:endParaRPr lang="nl-NL">
              <a:ea typeface="Verdana"/>
            </a:endParaRPr>
          </a:p>
          <a:p>
            <a:pPr marL="316230" indent="-316230"/>
            <a:endParaRPr lang="nl-NL">
              <a:ea typeface="Verdana"/>
            </a:endParaRPr>
          </a:p>
        </p:txBody>
      </p:sp>
      <p:pic>
        <p:nvPicPr>
          <p:cNvPr id="3" name="Picture 2">
            <a:extLst>
              <a:ext uri="{FF2B5EF4-FFF2-40B4-BE49-F238E27FC236}">
                <a16:creationId xmlns:a16="http://schemas.microsoft.com/office/drawing/2014/main" id="{035492F9-79E4-2966-6E1E-516CAA50F2BC}"/>
              </a:ext>
            </a:extLst>
          </p:cNvPr>
          <p:cNvPicPr>
            <a:picLocks noChangeAspect="1"/>
          </p:cNvPicPr>
          <p:nvPr/>
        </p:nvPicPr>
        <p:blipFill>
          <a:blip r:embed="rId2"/>
          <a:stretch>
            <a:fillRect/>
          </a:stretch>
        </p:blipFill>
        <p:spPr>
          <a:xfrm>
            <a:off x="38746" y="1709646"/>
            <a:ext cx="12114509" cy="3582481"/>
          </a:xfrm>
          <a:prstGeom prst="rect">
            <a:avLst/>
          </a:prstGeom>
        </p:spPr>
      </p:pic>
      <p:sp>
        <p:nvSpPr>
          <p:cNvPr id="6" name="TextBox 5">
            <a:extLst>
              <a:ext uri="{FF2B5EF4-FFF2-40B4-BE49-F238E27FC236}">
                <a16:creationId xmlns:a16="http://schemas.microsoft.com/office/drawing/2014/main" id="{C43A0259-6519-B6D1-3ABF-3812DAD3B9CC}"/>
              </a:ext>
            </a:extLst>
          </p:cNvPr>
          <p:cNvSpPr txBox="1"/>
          <p:nvPr/>
        </p:nvSpPr>
        <p:spPr>
          <a:xfrm>
            <a:off x="38746" y="793788"/>
            <a:ext cx="68432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a:solidFill>
                  <a:schemeClr val="tx2"/>
                </a:solidFill>
                <a:ea typeface="Verdana"/>
              </a:rPr>
              <a:t>Categorisatie instrumenten</a:t>
            </a:r>
          </a:p>
        </p:txBody>
      </p:sp>
    </p:spTree>
    <p:extLst>
      <p:ext uri="{BB962C8B-B14F-4D97-AF65-F5344CB8AC3E}">
        <p14:creationId xmlns:p14="http://schemas.microsoft.com/office/powerpoint/2010/main" val="333273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5A039-9813-3A40-33D1-BBCBAA14A5CF}"/>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8374949-459A-1CCD-1D0D-94C4F6100996}"/>
              </a:ext>
            </a:extLst>
          </p:cNvPr>
          <p:cNvSpPr>
            <a:spLocks noGrp="1"/>
          </p:cNvSpPr>
          <p:nvPr>
            <p:ph type="sldNum" sz="quarter" idx="12"/>
          </p:nvPr>
        </p:nvSpPr>
        <p:spPr/>
        <p:txBody>
          <a:bodyPr/>
          <a:lstStyle/>
          <a:p>
            <a:fld id="{10A0A6AF-03C5-477E-939A-E28F7E7F05EA}" type="slidenum">
              <a:rPr lang="nl-NL" smtClean="0"/>
              <a:pPr/>
              <a:t>15</a:t>
            </a:fld>
            <a:endParaRPr lang="nl-NL"/>
          </a:p>
        </p:txBody>
      </p:sp>
      <p:sp>
        <p:nvSpPr>
          <p:cNvPr id="5" name="Tijdelijke aanduiding voor inhoud 4">
            <a:extLst>
              <a:ext uri="{FF2B5EF4-FFF2-40B4-BE49-F238E27FC236}">
                <a16:creationId xmlns:a16="http://schemas.microsoft.com/office/drawing/2014/main" id="{3C96B5FE-9CDB-18FC-BC6A-887B701BF0B7}"/>
              </a:ext>
            </a:extLst>
          </p:cNvPr>
          <p:cNvSpPr>
            <a:spLocks noGrp="1"/>
          </p:cNvSpPr>
          <p:nvPr>
            <p:ph sz="quarter" idx="13"/>
          </p:nvPr>
        </p:nvSpPr>
        <p:spPr/>
        <p:txBody>
          <a:bodyPr vert="horz" lIns="91440" tIns="45720" rIns="91440" bIns="45720" rtlCol="0" anchor="t">
            <a:normAutofit/>
          </a:bodyPr>
          <a:lstStyle/>
          <a:p>
            <a:pPr marL="316230" indent="-316230"/>
            <a:endParaRPr lang="nl-NL">
              <a:ea typeface="Verdana"/>
            </a:endParaRPr>
          </a:p>
          <a:p>
            <a:pPr marL="0" indent="0">
              <a:buNone/>
            </a:pPr>
            <a:endParaRPr lang="nl-NL">
              <a:ea typeface="Verdana"/>
            </a:endParaRPr>
          </a:p>
          <a:p>
            <a:pPr marL="316230" indent="-316230"/>
            <a:endParaRPr lang="nl-NL">
              <a:ea typeface="Verdana"/>
            </a:endParaRPr>
          </a:p>
          <a:p>
            <a:pPr marL="316230" indent="-316230"/>
            <a:endParaRPr lang="nl-NL">
              <a:ea typeface="Verdana"/>
            </a:endParaRPr>
          </a:p>
        </p:txBody>
      </p:sp>
      <p:pic>
        <p:nvPicPr>
          <p:cNvPr id="4" name="Picture 3">
            <a:extLst>
              <a:ext uri="{FF2B5EF4-FFF2-40B4-BE49-F238E27FC236}">
                <a16:creationId xmlns:a16="http://schemas.microsoft.com/office/drawing/2014/main" id="{03913FB3-D02C-E752-EB1E-3DC236056F83}"/>
              </a:ext>
            </a:extLst>
          </p:cNvPr>
          <p:cNvPicPr>
            <a:picLocks noChangeAspect="1"/>
          </p:cNvPicPr>
          <p:nvPr/>
        </p:nvPicPr>
        <p:blipFill>
          <a:blip r:embed="rId2"/>
          <a:stretch>
            <a:fillRect/>
          </a:stretch>
        </p:blipFill>
        <p:spPr>
          <a:xfrm>
            <a:off x="0" y="1671147"/>
            <a:ext cx="12192000" cy="3515706"/>
          </a:xfrm>
          <a:prstGeom prst="rect">
            <a:avLst/>
          </a:prstGeom>
        </p:spPr>
      </p:pic>
      <p:sp>
        <p:nvSpPr>
          <p:cNvPr id="7" name="TextBox 6">
            <a:extLst>
              <a:ext uri="{FF2B5EF4-FFF2-40B4-BE49-F238E27FC236}">
                <a16:creationId xmlns:a16="http://schemas.microsoft.com/office/drawing/2014/main" id="{E94CE4B3-F222-90E0-B806-861EFA8929C4}"/>
              </a:ext>
            </a:extLst>
          </p:cNvPr>
          <p:cNvSpPr txBox="1"/>
          <p:nvPr/>
        </p:nvSpPr>
        <p:spPr>
          <a:xfrm>
            <a:off x="38746" y="793788"/>
            <a:ext cx="68432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a:solidFill>
                  <a:schemeClr val="tx2"/>
                </a:solidFill>
                <a:ea typeface="Verdana"/>
              </a:rPr>
              <a:t>Categorisatie instrumenten</a:t>
            </a:r>
          </a:p>
        </p:txBody>
      </p:sp>
    </p:spTree>
    <p:extLst>
      <p:ext uri="{BB962C8B-B14F-4D97-AF65-F5344CB8AC3E}">
        <p14:creationId xmlns:p14="http://schemas.microsoft.com/office/powerpoint/2010/main" val="78401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245E8-4283-96AB-6C84-9E40CE43DA42}"/>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484550E-D577-9823-A1C3-2426C7ECA139}"/>
              </a:ext>
            </a:extLst>
          </p:cNvPr>
          <p:cNvSpPr>
            <a:spLocks noGrp="1"/>
          </p:cNvSpPr>
          <p:nvPr>
            <p:ph type="sldNum" sz="quarter" idx="12"/>
          </p:nvPr>
        </p:nvSpPr>
        <p:spPr/>
        <p:txBody>
          <a:bodyPr/>
          <a:lstStyle/>
          <a:p>
            <a:fld id="{10A0A6AF-03C5-477E-939A-E28F7E7F05EA}" type="slidenum">
              <a:rPr lang="nl-NL" smtClean="0"/>
              <a:pPr/>
              <a:t>16</a:t>
            </a:fld>
            <a:endParaRPr lang="nl-NL"/>
          </a:p>
        </p:txBody>
      </p:sp>
      <p:sp>
        <p:nvSpPr>
          <p:cNvPr id="4" name="Titel 3">
            <a:extLst>
              <a:ext uri="{FF2B5EF4-FFF2-40B4-BE49-F238E27FC236}">
                <a16:creationId xmlns:a16="http://schemas.microsoft.com/office/drawing/2014/main" id="{5B46C7E2-A286-87AD-664D-F09DFDF2B463}"/>
              </a:ext>
            </a:extLst>
          </p:cNvPr>
          <p:cNvSpPr>
            <a:spLocks noGrp="1"/>
          </p:cNvSpPr>
          <p:nvPr>
            <p:ph type="title"/>
          </p:nvPr>
        </p:nvSpPr>
        <p:spPr>
          <a:xfrm>
            <a:off x="635000" y="862013"/>
            <a:ext cx="10923588" cy="948047"/>
          </a:xfrm>
        </p:spPr>
        <p:txBody>
          <a:bodyPr>
            <a:normAutofit/>
          </a:bodyPr>
          <a:lstStyle/>
          <a:p>
            <a:r>
              <a:rPr lang="nl-NL"/>
              <a:t>Overzicht en beoordeling instrumenten</a:t>
            </a:r>
            <a:endParaRPr lang="nl-NL">
              <a:highlight>
                <a:srgbClr val="FFFF00"/>
              </a:highlight>
              <a:ea typeface="Verdana"/>
            </a:endParaRPr>
          </a:p>
        </p:txBody>
      </p:sp>
      <p:sp>
        <p:nvSpPr>
          <p:cNvPr id="5" name="Tijdelijke aanduiding voor inhoud 4">
            <a:extLst>
              <a:ext uri="{FF2B5EF4-FFF2-40B4-BE49-F238E27FC236}">
                <a16:creationId xmlns:a16="http://schemas.microsoft.com/office/drawing/2014/main" id="{BF3E8287-3B28-A1A7-5407-4997B1DC4993}"/>
              </a:ext>
            </a:extLst>
          </p:cNvPr>
          <p:cNvSpPr>
            <a:spLocks noGrp="1"/>
          </p:cNvSpPr>
          <p:nvPr>
            <p:ph sz="quarter" idx="13"/>
          </p:nvPr>
        </p:nvSpPr>
        <p:spPr>
          <a:xfrm>
            <a:off x="635000" y="1624258"/>
            <a:ext cx="10923588" cy="3944938"/>
          </a:xfrm>
        </p:spPr>
        <p:txBody>
          <a:bodyPr vert="horz" lIns="91440" tIns="45720" rIns="91440" bIns="45720" rtlCol="0" anchor="t">
            <a:normAutofit/>
          </a:bodyPr>
          <a:lstStyle/>
          <a:p>
            <a:pPr marL="316230" indent="-316230"/>
            <a:r>
              <a:rPr lang="nl-NL">
                <a:ea typeface="Verdana"/>
              </a:rPr>
              <a:t>Instrument wordt aangeraden op basis van context </a:t>
            </a:r>
            <a:endParaRPr lang="en-US">
              <a:ea typeface="Verdana"/>
            </a:endParaRPr>
          </a:p>
          <a:p>
            <a:pPr marL="316230" indent="-316230"/>
            <a:r>
              <a:rPr lang="nl-NL">
                <a:ea typeface="Verdana"/>
              </a:rPr>
              <a:t>Wettelijke verplichtingen worden altijd weergegeven </a:t>
            </a:r>
          </a:p>
          <a:p>
            <a:pPr marL="316230" indent="-316230"/>
            <a:r>
              <a:rPr lang="nl-NL">
                <a:ea typeface="Verdana"/>
              </a:rPr>
              <a:t>Integratie van overlappende instrumenten </a:t>
            </a:r>
          </a:p>
          <a:p>
            <a:pPr marL="316230" indent="-316230"/>
            <a:r>
              <a:rPr lang="nl-NL">
                <a:ea typeface="Verdana"/>
              </a:rPr>
              <a:t>Input gevraagd! </a:t>
            </a:r>
          </a:p>
          <a:p>
            <a:pPr marL="629920" lvl="1" indent="-316230">
              <a:buFont typeface="Courier New" panose="020B0604030504040204" pitchFamily="34" charset="0"/>
              <a:buChar char="o"/>
            </a:pPr>
            <a:r>
              <a:rPr lang="nl-NL">
                <a:ea typeface="Verdana"/>
              </a:rPr>
              <a:t>Instrumentenlijst </a:t>
            </a:r>
          </a:p>
          <a:p>
            <a:pPr marL="629920" lvl="1" indent="-316230">
              <a:buFont typeface="Courier New" panose="020B0604030504040204" pitchFamily="34" charset="0"/>
              <a:buChar char="o"/>
            </a:pPr>
            <a:r>
              <a:rPr lang="nl-NL">
                <a:ea typeface="Verdana"/>
              </a:rPr>
              <a:t>Categorisatie</a:t>
            </a:r>
          </a:p>
          <a:p>
            <a:pPr marL="316230" indent="-316230"/>
            <a:endParaRPr lang="nl-NL">
              <a:ea typeface="Verdana"/>
            </a:endParaRPr>
          </a:p>
          <a:p>
            <a:pPr marL="0" indent="0">
              <a:buNone/>
            </a:pPr>
            <a:endParaRPr lang="nl-NL">
              <a:ea typeface="Verdana"/>
            </a:endParaRPr>
          </a:p>
          <a:p>
            <a:pPr marL="316230" indent="-316230"/>
            <a:endParaRPr lang="nl-NL">
              <a:ea typeface="Verdana"/>
            </a:endParaRPr>
          </a:p>
          <a:p>
            <a:pPr marL="316230" indent="-316230"/>
            <a:endParaRPr lang="nl-NL">
              <a:ea typeface="Verdana"/>
            </a:endParaRPr>
          </a:p>
        </p:txBody>
      </p:sp>
    </p:spTree>
    <p:extLst>
      <p:ext uri="{BB962C8B-B14F-4D97-AF65-F5344CB8AC3E}">
        <p14:creationId xmlns:p14="http://schemas.microsoft.com/office/powerpoint/2010/main" val="3953405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77476F59-0F57-86DB-2FFF-76EE704B139C}"/>
              </a:ext>
            </a:extLst>
          </p:cNvPr>
          <p:cNvSpPr>
            <a:spLocks/>
          </p:cNvSpPr>
          <p:nvPr/>
        </p:nvSpPr>
        <p:spPr>
          <a:xfrm>
            <a:off x="10009196" y="1054100"/>
            <a:ext cx="1926834" cy="5067300"/>
          </a:xfrm>
          <a:prstGeom prst="roundRect">
            <a:avLst>
              <a:gd name="adj" fmla="val 576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7D586B6B-9B8C-729E-1AE4-66A03E740CFB}"/>
              </a:ext>
            </a:extLst>
          </p:cNvPr>
          <p:cNvSpPr txBox="1"/>
          <p:nvPr/>
        </p:nvSpPr>
        <p:spPr>
          <a:xfrm>
            <a:off x="10009196" y="1082073"/>
            <a:ext cx="2612106" cy="307777"/>
          </a:xfrm>
          <a:prstGeom prst="rect">
            <a:avLst/>
          </a:prstGeom>
          <a:noFill/>
        </p:spPr>
        <p:txBody>
          <a:bodyPr wrap="square" rtlCol="0">
            <a:spAutoFit/>
          </a:bodyPr>
          <a:lstStyle/>
          <a:p>
            <a:r>
              <a:rPr lang="nl-NL" sz="1400" b="1">
                <a:latin typeface="Arial Nova" panose="020B0604020202020204" pitchFamily="34" charset="0"/>
              </a:rPr>
              <a:t>Filters</a:t>
            </a:r>
          </a:p>
        </p:txBody>
      </p:sp>
      <p:sp>
        <p:nvSpPr>
          <p:cNvPr id="8" name="Rechthoek: afgeronde hoeken 7">
            <a:extLst>
              <a:ext uri="{FF2B5EF4-FFF2-40B4-BE49-F238E27FC236}">
                <a16:creationId xmlns:a16="http://schemas.microsoft.com/office/drawing/2014/main" id="{A1527DBA-228D-54EA-A1BA-E1323D355A80}"/>
              </a:ext>
            </a:extLst>
          </p:cNvPr>
          <p:cNvSpPr/>
          <p:nvPr/>
        </p:nvSpPr>
        <p:spPr>
          <a:xfrm>
            <a:off x="10152421" y="181164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654FFF61-F753-21BC-A3B4-BF4C027181A8}"/>
              </a:ext>
            </a:extLst>
          </p:cNvPr>
          <p:cNvSpPr txBox="1"/>
          <p:nvPr/>
        </p:nvSpPr>
        <p:spPr>
          <a:xfrm>
            <a:off x="10009196" y="1509616"/>
            <a:ext cx="2612106" cy="230832"/>
          </a:xfrm>
          <a:prstGeom prst="rect">
            <a:avLst/>
          </a:prstGeom>
          <a:noFill/>
        </p:spPr>
        <p:txBody>
          <a:bodyPr wrap="square" rtlCol="0">
            <a:spAutoFit/>
          </a:bodyPr>
          <a:lstStyle/>
          <a:p>
            <a:r>
              <a:rPr lang="nl-NL" sz="900" b="1">
                <a:latin typeface="Arial Nova" panose="020B0604020202020204" pitchFamily="34" charset="0"/>
              </a:rPr>
              <a:t>Levenscyclus</a:t>
            </a:r>
          </a:p>
        </p:txBody>
      </p:sp>
      <p:sp>
        <p:nvSpPr>
          <p:cNvPr id="10" name="Tekstvak 9">
            <a:extLst>
              <a:ext uri="{FF2B5EF4-FFF2-40B4-BE49-F238E27FC236}">
                <a16:creationId xmlns:a16="http://schemas.microsoft.com/office/drawing/2014/main" id="{AD1CC0E8-4F0C-7CD7-DBA2-7275736BDC25}"/>
              </a:ext>
            </a:extLst>
          </p:cNvPr>
          <p:cNvSpPr txBox="1"/>
          <p:nvPr/>
        </p:nvSpPr>
        <p:spPr>
          <a:xfrm>
            <a:off x="10289497" y="1767279"/>
            <a:ext cx="2331806" cy="200055"/>
          </a:xfrm>
          <a:prstGeom prst="rect">
            <a:avLst/>
          </a:prstGeom>
          <a:noFill/>
        </p:spPr>
        <p:txBody>
          <a:bodyPr wrap="square" rtlCol="0">
            <a:spAutoFit/>
          </a:bodyPr>
          <a:lstStyle/>
          <a:p>
            <a:r>
              <a:rPr lang="nl-NL" sz="700">
                <a:latin typeface="Arial Nova" panose="020B0604020202020204" pitchFamily="34" charset="0"/>
              </a:rPr>
              <a:t>Probleemanalyse</a:t>
            </a:r>
            <a:endParaRPr lang="nl-NL" sz="900">
              <a:latin typeface="Arial Nova" panose="020B0604020202020204" pitchFamily="34" charset="0"/>
            </a:endParaRPr>
          </a:p>
        </p:txBody>
      </p:sp>
      <p:sp>
        <p:nvSpPr>
          <p:cNvPr id="13" name="Rechthoek: afgeronde hoeken 12">
            <a:extLst>
              <a:ext uri="{FF2B5EF4-FFF2-40B4-BE49-F238E27FC236}">
                <a16:creationId xmlns:a16="http://schemas.microsoft.com/office/drawing/2014/main" id="{337EDE6E-A82D-45C8-B83F-C53FBCC7CBA9}"/>
              </a:ext>
            </a:extLst>
          </p:cNvPr>
          <p:cNvSpPr/>
          <p:nvPr/>
        </p:nvSpPr>
        <p:spPr>
          <a:xfrm>
            <a:off x="10152421" y="199898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DC389E54-740E-F1A6-A250-0F7CD6223538}"/>
              </a:ext>
            </a:extLst>
          </p:cNvPr>
          <p:cNvSpPr txBox="1"/>
          <p:nvPr/>
        </p:nvSpPr>
        <p:spPr>
          <a:xfrm>
            <a:off x="10289497" y="1954619"/>
            <a:ext cx="2331806" cy="200055"/>
          </a:xfrm>
          <a:prstGeom prst="rect">
            <a:avLst/>
          </a:prstGeom>
          <a:noFill/>
        </p:spPr>
        <p:txBody>
          <a:bodyPr wrap="square" rtlCol="0">
            <a:spAutoFit/>
          </a:bodyPr>
          <a:lstStyle/>
          <a:p>
            <a:r>
              <a:rPr lang="nl-NL" sz="700">
                <a:latin typeface="Arial Nova" panose="020B0604020202020204" pitchFamily="34" charset="0"/>
              </a:rPr>
              <a:t>Ontwerp</a:t>
            </a:r>
            <a:endParaRPr lang="nl-NL" sz="900">
              <a:latin typeface="Arial Nova" panose="020B0604020202020204" pitchFamily="34" charset="0"/>
            </a:endParaRPr>
          </a:p>
        </p:txBody>
      </p:sp>
      <p:sp>
        <p:nvSpPr>
          <p:cNvPr id="15" name="Rechthoek: afgeronde hoeken 14">
            <a:extLst>
              <a:ext uri="{FF2B5EF4-FFF2-40B4-BE49-F238E27FC236}">
                <a16:creationId xmlns:a16="http://schemas.microsoft.com/office/drawing/2014/main" id="{4E7D7786-56A0-2210-71C2-80C55BC11345}"/>
              </a:ext>
            </a:extLst>
          </p:cNvPr>
          <p:cNvSpPr/>
          <p:nvPr/>
        </p:nvSpPr>
        <p:spPr>
          <a:xfrm>
            <a:off x="10152421" y="218632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A423F421-8AFB-1007-5727-75229165ECC6}"/>
              </a:ext>
            </a:extLst>
          </p:cNvPr>
          <p:cNvSpPr txBox="1"/>
          <p:nvPr/>
        </p:nvSpPr>
        <p:spPr>
          <a:xfrm>
            <a:off x="10289497" y="2141959"/>
            <a:ext cx="2331806" cy="200055"/>
          </a:xfrm>
          <a:prstGeom prst="rect">
            <a:avLst/>
          </a:prstGeom>
          <a:noFill/>
        </p:spPr>
        <p:txBody>
          <a:bodyPr wrap="square" rtlCol="0">
            <a:spAutoFit/>
          </a:bodyPr>
          <a:lstStyle/>
          <a:p>
            <a:r>
              <a:rPr lang="nl-NL" sz="700">
                <a:latin typeface="Arial Nova" panose="020B0604020202020204" pitchFamily="34" charset="0"/>
              </a:rPr>
              <a:t>Data verkenning en data preparatie</a:t>
            </a:r>
            <a:endParaRPr lang="nl-NL" sz="900">
              <a:latin typeface="Arial Nova" panose="020B0604020202020204" pitchFamily="34" charset="0"/>
            </a:endParaRPr>
          </a:p>
        </p:txBody>
      </p:sp>
      <p:sp>
        <p:nvSpPr>
          <p:cNvPr id="17" name="Rechthoek: afgeronde hoeken 16">
            <a:extLst>
              <a:ext uri="{FF2B5EF4-FFF2-40B4-BE49-F238E27FC236}">
                <a16:creationId xmlns:a16="http://schemas.microsoft.com/office/drawing/2014/main" id="{F3D00616-96A1-4379-7E7F-5CAB33806BF1}"/>
              </a:ext>
            </a:extLst>
          </p:cNvPr>
          <p:cNvSpPr/>
          <p:nvPr/>
        </p:nvSpPr>
        <p:spPr>
          <a:xfrm>
            <a:off x="10152420" y="237366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F2A7363F-FF31-9A56-7934-C72B0AD43B50}"/>
              </a:ext>
            </a:extLst>
          </p:cNvPr>
          <p:cNvSpPr txBox="1"/>
          <p:nvPr/>
        </p:nvSpPr>
        <p:spPr>
          <a:xfrm>
            <a:off x="10289496" y="2329299"/>
            <a:ext cx="2331806" cy="200055"/>
          </a:xfrm>
          <a:prstGeom prst="rect">
            <a:avLst/>
          </a:prstGeom>
          <a:noFill/>
        </p:spPr>
        <p:txBody>
          <a:bodyPr wrap="square" rtlCol="0">
            <a:spAutoFit/>
          </a:bodyPr>
          <a:lstStyle/>
          <a:p>
            <a:r>
              <a:rPr lang="nl-NL" sz="700">
                <a:latin typeface="Arial Nova" panose="020B0604020202020204" pitchFamily="34" charset="0"/>
              </a:rPr>
              <a:t>Ontwikkelen</a:t>
            </a:r>
            <a:endParaRPr lang="nl-NL" sz="900">
              <a:latin typeface="Arial Nova" panose="020B0604020202020204" pitchFamily="34" charset="0"/>
            </a:endParaRPr>
          </a:p>
        </p:txBody>
      </p:sp>
      <p:sp>
        <p:nvSpPr>
          <p:cNvPr id="21" name="Rechthoek: afgeronde hoeken 20">
            <a:extLst>
              <a:ext uri="{FF2B5EF4-FFF2-40B4-BE49-F238E27FC236}">
                <a16:creationId xmlns:a16="http://schemas.microsoft.com/office/drawing/2014/main" id="{C3FA4579-8235-44DC-0006-4ACE3A4CAD92}"/>
              </a:ext>
            </a:extLst>
          </p:cNvPr>
          <p:cNvSpPr/>
          <p:nvPr/>
        </p:nvSpPr>
        <p:spPr>
          <a:xfrm>
            <a:off x="10152420" y="256100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20F30FF1-F58C-F4E7-D54F-974647593CE6}"/>
              </a:ext>
            </a:extLst>
          </p:cNvPr>
          <p:cNvSpPr txBox="1"/>
          <p:nvPr/>
        </p:nvSpPr>
        <p:spPr>
          <a:xfrm>
            <a:off x="10289496" y="2516639"/>
            <a:ext cx="2331806" cy="200055"/>
          </a:xfrm>
          <a:prstGeom prst="rect">
            <a:avLst/>
          </a:prstGeom>
          <a:noFill/>
        </p:spPr>
        <p:txBody>
          <a:bodyPr wrap="square" rtlCol="0">
            <a:spAutoFit/>
          </a:bodyPr>
          <a:lstStyle/>
          <a:p>
            <a:r>
              <a:rPr lang="nl-NL" sz="700">
                <a:latin typeface="Arial Nova" panose="020B0604020202020204" pitchFamily="34" charset="0"/>
              </a:rPr>
              <a:t>Validatie</a:t>
            </a:r>
            <a:endParaRPr lang="nl-NL" sz="900">
              <a:latin typeface="Arial Nova" panose="020B0604020202020204" pitchFamily="34" charset="0"/>
            </a:endParaRPr>
          </a:p>
        </p:txBody>
      </p:sp>
      <p:sp>
        <p:nvSpPr>
          <p:cNvPr id="23" name="Rechthoek: afgeronde hoeken 22">
            <a:extLst>
              <a:ext uri="{FF2B5EF4-FFF2-40B4-BE49-F238E27FC236}">
                <a16:creationId xmlns:a16="http://schemas.microsoft.com/office/drawing/2014/main" id="{51356CDA-A971-E31E-0F35-9069D19FAACE}"/>
              </a:ext>
            </a:extLst>
          </p:cNvPr>
          <p:cNvSpPr/>
          <p:nvPr/>
        </p:nvSpPr>
        <p:spPr>
          <a:xfrm>
            <a:off x="10152420" y="2743524"/>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DC98EE8F-4971-CE7A-7D37-B473FC596FB8}"/>
              </a:ext>
            </a:extLst>
          </p:cNvPr>
          <p:cNvSpPr txBox="1"/>
          <p:nvPr/>
        </p:nvSpPr>
        <p:spPr>
          <a:xfrm>
            <a:off x="10289496" y="2699158"/>
            <a:ext cx="2331806" cy="200055"/>
          </a:xfrm>
          <a:prstGeom prst="rect">
            <a:avLst/>
          </a:prstGeom>
          <a:noFill/>
        </p:spPr>
        <p:txBody>
          <a:bodyPr wrap="square" rtlCol="0">
            <a:spAutoFit/>
          </a:bodyPr>
          <a:lstStyle/>
          <a:p>
            <a:r>
              <a:rPr lang="nl-NL" sz="700">
                <a:latin typeface="Arial Nova" panose="020B0604020202020204" pitchFamily="34" charset="0"/>
              </a:rPr>
              <a:t>Implementatie</a:t>
            </a:r>
            <a:endParaRPr lang="nl-NL" sz="900">
              <a:latin typeface="Arial Nova" panose="020B0604020202020204" pitchFamily="34" charset="0"/>
            </a:endParaRPr>
          </a:p>
        </p:txBody>
      </p:sp>
      <p:sp>
        <p:nvSpPr>
          <p:cNvPr id="25" name="Rechthoek: afgeronde hoeken 24">
            <a:extLst>
              <a:ext uri="{FF2B5EF4-FFF2-40B4-BE49-F238E27FC236}">
                <a16:creationId xmlns:a16="http://schemas.microsoft.com/office/drawing/2014/main" id="{1171AD3E-1065-F4EC-3E4D-A036572003A9}"/>
              </a:ext>
            </a:extLst>
          </p:cNvPr>
          <p:cNvSpPr/>
          <p:nvPr/>
        </p:nvSpPr>
        <p:spPr>
          <a:xfrm>
            <a:off x="10152420" y="2926043"/>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B323A229-A06A-E823-8A01-BE1079314031}"/>
              </a:ext>
            </a:extLst>
          </p:cNvPr>
          <p:cNvSpPr txBox="1"/>
          <p:nvPr/>
        </p:nvSpPr>
        <p:spPr>
          <a:xfrm>
            <a:off x="10289496" y="2881676"/>
            <a:ext cx="2331806" cy="200055"/>
          </a:xfrm>
          <a:prstGeom prst="rect">
            <a:avLst/>
          </a:prstGeom>
          <a:noFill/>
        </p:spPr>
        <p:txBody>
          <a:bodyPr wrap="square" rtlCol="0">
            <a:spAutoFit/>
          </a:bodyPr>
          <a:lstStyle/>
          <a:p>
            <a:r>
              <a:rPr lang="nl-NL" sz="700">
                <a:latin typeface="Arial Nova" panose="020B0604020202020204" pitchFamily="34" charset="0"/>
              </a:rPr>
              <a:t>Monitoren</a:t>
            </a:r>
            <a:endParaRPr lang="nl-NL" sz="900">
              <a:latin typeface="Arial Nova" panose="020B0604020202020204" pitchFamily="34" charset="0"/>
            </a:endParaRPr>
          </a:p>
        </p:txBody>
      </p:sp>
      <p:sp>
        <p:nvSpPr>
          <p:cNvPr id="27" name="Rechthoek: afgeronde hoeken 26">
            <a:extLst>
              <a:ext uri="{FF2B5EF4-FFF2-40B4-BE49-F238E27FC236}">
                <a16:creationId xmlns:a16="http://schemas.microsoft.com/office/drawing/2014/main" id="{F64748BD-9550-A4AC-AF61-8EB9B40BBD47}"/>
              </a:ext>
            </a:extLst>
          </p:cNvPr>
          <p:cNvSpPr/>
          <p:nvPr/>
        </p:nvSpPr>
        <p:spPr>
          <a:xfrm>
            <a:off x="10152419" y="310856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AF6E9179-CDAE-DC7E-6F30-A37D33A72FC5}"/>
              </a:ext>
            </a:extLst>
          </p:cNvPr>
          <p:cNvSpPr txBox="1"/>
          <p:nvPr/>
        </p:nvSpPr>
        <p:spPr>
          <a:xfrm>
            <a:off x="10289495" y="3060227"/>
            <a:ext cx="2331806" cy="200055"/>
          </a:xfrm>
          <a:prstGeom prst="rect">
            <a:avLst/>
          </a:prstGeom>
          <a:noFill/>
        </p:spPr>
        <p:txBody>
          <a:bodyPr wrap="square" rtlCol="0">
            <a:spAutoFit/>
          </a:bodyPr>
          <a:lstStyle/>
          <a:p>
            <a:r>
              <a:rPr lang="nl-NL" sz="700">
                <a:latin typeface="Arial Nova" panose="020B0604020202020204" pitchFamily="34" charset="0"/>
              </a:rPr>
              <a:t>Archiveren</a:t>
            </a:r>
            <a:endParaRPr lang="nl-NL" sz="900">
              <a:latin typeface="Arial Nova" panose="020B0604020202020204" pitchFamily="34" charset="0"/>
            </a:endParaRPr>
          </a:p>
        </p:txBody>
      </p:sp>
      <p:sp>
        <p:nvSpPr>
          <p:cNvPr id="30" name="Rechthoek: afgeronde hoeken 29">
            <a:extLst>
              <a:ext uri="{FF2B5EF4-FFF2-40B4-BE49-F238E27FC236}">
                <a16:creationId xmlns:a16="http://schemas.microsoft.com/office/drawing/2014/main" id="{0E9C1C6C-8B69-0552-74F1-8F3D31B8BAD5}"/>
              </a:ext>
            </a:extLst>
          </p:cNvPr>
          <p:cNvSpPr/>
          <p:nvPr/>
        </p:nvSpPr>
        <p:spPr>
          <a:xfrm>
            <a:off x="10152419" y="358914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extLst>
              <a:ext uri="{FF2B5EF4-FFF2-40B4-BE49-F238E27FC236}">
                <a16:creationId xmlns:a16="http://schemas.microsoft.com/office/drawing/2014/main" id="{7F3703D3-AAA0-4ECA-FC01-1E1A5E0025D8}"/>
              </a:ext>
            </a:extLst>
          </p:cNvPr>
          <p:cNvSpPr txBox="1"/>
          <p:nvPr/>
        </p:nvSpPr>
        <p:spPr>
          <a:xfrm>
            <a:off x="10009194" y="3287113"/>
            <a:ext cx="2612106" cy="230832"/>
          </a:xfrm>
          <a:prstGeom prst="rect">
            <a:avLst/>
          </a:prstGeom>
          <a:noFill/>
        </p:spPr>
        <p:txBody>
          <a:bodyPr wrap="square" rtlCol="0">
            <a:spAutoFit/>
          </a:bodyPr>
          <a:lstStyle/>
          <a:p>
            <a:r>
              <a:rPr lang="nl-NL" sz="900" b="1">
                <a:latin typeface="Arial Nova" panose="020B0604020202020204" pitchFamily="34" charset="0"/>
              </a:rPr>
              <a:t>Soort algoritme</a:t>
            </a:r>
          </a:p>
        </p:txBody>
      </p:sp>
      <p:sp>
        <p:nvSpPr>
          <p:cNvPr id="32" name="Tekstvak 31">
            <a:extLst>
              <a:ext uri="{FF2B5EF4-FFF2-40B4-BE49-F238E27FC236}">
                <a16:creationId xmlns:a16="http://schemas.microsoft.com/office/drawing/2014/main" id="{3F47C86F-60D7-3074-25CB-7849A30D3037}"/>
              </a:ext>
            </a:extLst>
          </p:cNvPr>
          <p:cNvSpPr txBox="1"/>
          <p:nvPr/>
        </p:nvSpPr>
        <p:spPr>
          <a:xfrm>
            <a:off x="10289495" y="3544776"/>
            <a:ext cx="2331806" cy="200055"/>
          </a:xfrm>
          <a:prstGeom prst="rect">
            <a:avLst/>
          </a:prstGeom>
          <a:noFill/>
        </p:spPr>
        <p:txBody>
          <a:bodyPr wrap="square" rtlCol="0">
            <a:spAutoFit/>
          </a:bodyPr>
          <a:lstStyle/>
          <a:p>
            <a:r>
              <a:rPr lang="nl-NL" sz="700">
                <a:latin typeface="Arial Nova" panose="020B0604020202020204" pitchFamily="34" charset="0"/>
              </a:rPr>
              <a:t>Rekenregel</a:t>
            </a:r>
            <a:endParaRPr lang="nl-NL" sz="900">
              <a:latin typeface="Arial Nova" panose="020B0604020202020204" pitchFamily="34" charset="0"/>
            </a:endParaRPr>
          </a:p>
        </p:txBody>
      </p:sp>
      <p:sp>
        <p:nvSpPr>
          <p:cNvPr id="33" name="Rechthoek: afgeronde hoeken 32">
            <a:extLst>
              <a:ext uri="{FF2B5EF4-FFF2-40B4-BE49-F238E27FC236}">
                <a16:creationId xmlns:a16="http://schemas.microsoft.com/office/drawing/2014/main" id="{758D601F-8370-77FE-28F0-D5B8D6BA8EA7}"/>
              </a:ext>
            </a:extLst>
          </p:cNvPr>
          <p:cNvSpPr/>
          <p:nvPr/>
        </p:nvSpPr>
        <p:spPr>
          <a:xfrm>
            <a:off x="10152419" y="377648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extLst>
              <a:ext uri="{FF2B5EF4-FFF2-40B4-BE49-F238E27FC236}">
                <a16:creationId xmlns:a16="http://schemas.microsoft.com/office/drawing/2014/main" id="{8870B4BE-083C-475A-8F84-73842D48975B}"/>
              </a:ext>
            </a:extLst>
          </p:cNvPr>
          <p:cNvSpPr txBox="1"/>
          <p:nvPr/>
        </p:nvSpPr>
        <p:spPr>
          <a:xfrm>
            <a:off x="10289495" y="3732116"/>
            <a:ext cx="2331806" cy="200055"/>
          </a:xfrm>
          <a:prstGeom prst="rect">
            <a:avLst/>
          </a:prstGeom>
          <a:noFill/>
        </p:spPr>
        <p:txBody>
          <a:bodyPr wrap="square" lIns="91440" tIns="45720" rIns="91440" bIns="45720" rtlCol="0" anchor="t">
            <a:spAutoFit/>
          </a:bodyPr>
          <a:lstStyle/>
          <a:p>
            <a:r>
              <a:rPr lang="nl-NL" sz="700">
                <a:latin typeface="Arial Nova"/>
              </a:rPr>
              <a:t>Machine learning / AI</a:t>
            </a:r>
            <a:endParaRPr lang="nl-NL" sz="900">
              <a:latin typeface="Arial Nova"/>
            </a:endParaRPr>
          </a:p>
        </p:txBody>
      </p:sp>
      <p:sp>
        <p:nvSpPr>
          <p:cNvPr id="35" name="Rechthoek: afgeronde hoeken 34">
            <a:extLst>
              <a:ext uri="{FF2B5EF4-FFF2-40B4-BE49-F238E27FC236}">
                <a16:creationId xmlns:a16="http://schemas.microsoft.com/office/drawing/2014/main" id="{CE961862-5B15-154E-6558-E5FEF2D98045}"/>
              </a:ext>
            </a:extLst>
          </p:cNvPr>
          <p:cNvSpPr/>
          <p:nvPr/>
        </p:nvSpPr>
        <p:spPr>
          <a:xfrm>
            <a:off x="10152419" y="396382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extLst>
              <a:ext uri="{FF2B5EF4-FFF2-40B4-BE49-F238E27FC236}">
                <a16:creationId xmlns:a16="http://schemas.microsoft.com/office/drawing/2014/main" id="{F539C18B-9453-E6F7-6F07-CCE1744840BE}"/>
              </a:ext>
            </a:extLst>
          </p:cNvPr>
          <p:cNvSpPr txBox="1"/>
          <p:nvPr/>
        </p:nvSpPr>
        <p:spPr>
          <a:xfrm>
            <a:off x="10289495" y="3919456"/>
            <a:ext cx="2331806" cy="200055"/>
          </a:xfrm>
          <a:prstGeom prst="rect">
            <a:avLst/>
          </a:prstGeom>
          <a:noFill/>
        </p:spPr>
        <p:txBody>
          <a:bodyPr wrap="square" rtlCol="0">
            <a:spAutoFit/>
          </a:bodyPr>
          <a:lstStyle/>
          <a:p>
            <a:r>
              <a:rPr lang="nl-NL" sz="700">
                <a:latin typeface="Arial Nova" panose="020B0604020202020204" pitchFamily="34" charset="0"/>
              </a:rPr>
              <a:t>Generatieve AI</a:t>
            </a:r>
            <a:endParaRPr lang="nl-NL" sz="900">
              <a:latin typeface="Arial Nova" panose="020B0604020202020204" pitchFamily="34" charset="0"/>
            </a:endParaRPr>
          </a:p>
        </p:txBody>
      </p:sp>
      <p:sp>
        <p:nvSpPr>
          <p:cNvPr id="47" name="Rechthoek: afgeronde hoeken 46">
            <a:extLst>
              <a:ext uri="{FF2B5EF4-FFF2-40B4-BE49-F238E27FC236}">
                <a16:creationId xmlns:a16="http://schemas.microsoft.com/office/drawing/2014/main" id="{F0D8E86E-168F-E7B6-69C9-E9DC6594CBAE}"/>
              </a:ext>
            </a:extLst>
          </p:cNvPr>
          <p:cNvSpPr/>
          <p:nvPr/>
        </p:nvSpPr>
        <p:spPr>
          <a:xfrm>
            <a:off x="10128244" y="447076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ekstvak 47">
            <a:extLst>
              <a:ext uri="{FF2B5EF4-FFF2-40B4-BE49-F238E27FC236}">
                <a16:creationId xmlns:a16="http://schemas.microsoft.com/office/drawing/2014/main" id="{1B05E25A-E882-0D00-D35E-406E5FC851B1}"/>
              </a:ext>
            </a:extLst>
          </p:cNvPr>
          <p:cNvSpPr txBox="1"/>
          <p:nvPr/>
        </p:nvSpPr>
        <p:spPr>
          <a:xfrm>
            <a:off x="9985019" y="4168731"/>
            <a:ext cx="2612106" cy="230832"/>
          </a:xfrm>
          <a:prstGeom prst="rect">
            <a:avLst/>
          </a:prstGeom>
          <a:noFill/>
        </p:spPr>
        <p:txBody>
          <a:bodyPr wrap="square" rtlCol="0">
            <a:spAutoFit/>
          </a:bodyPr>
          <a:lstStyle/>
          <a:p>
            <a:r>
              <a:rPr lang="nl-NL" sz="900" b="1">
                <a:latin typeface="Arial Nova" panose="020B0604020202020204" pitchFamily="34" charset="0"/>
              </a:rPr>
              <a:t>Risico volgens AI-Act</a:t>
            </a:r>
          </a:p>
        </p:txBody>
      </p:sp>
      <p:sp>
        <p:nvSpPr>
          <p:cNvPr id="49" name="Tekstvak 48">
            <a:extLst>
              <a:ext uri="{FF2B5EF4-FFF2-40B4-BE49-F238E27FC236}">
                <a16:creationId xmlns:a16="http://schemas.microsoft.com/office/drawing/2014/main" id="{D27114C6-652F-EB72-5E74-AAB8A0A929C9}"/>
              </a:ext>
            </a:extLst>
          </p:cNvPr>
          <p:cNvSpPr txBox="1"/>
          <p:nvPr/>
        </p:nvSpPr>
        <p:spPr>
          <a:xfrm>
            <a:off x="10265320" y="4426394"/>
            <a:ext cx="2331806" cy="200055"/>
          </a:xfrm>
          <a:prstGeom prst="rect">
            <a:avLst/>
          </a:prstGeom>
          <a:noFill/>
        </p:spPr>
        <p:txBody>
          <a:bodyPr wrap="square" rtlCol="0">
            <a:spAutoFit/>
          </a:bodyPr>
          <a:lstStyle/>
          <a:p>
            <a:r>
              <a:rPr lang="nl-NL" sz="700">
                <a:latin typeface="Arial Nova" panose="020B0604020202020204" pitchFamily="34" charset="0"/>
              </a:rPr>
              <a:t>Laag</a:t>
            </a:r>
            <a:endParaRPr lang="nl-NL" sz="900">
              <a:latin typeface="Arial Nova" panose="020B0604020202020204" pitchFamily="34" charset="0"/>
            </a:endParaRPr>
          </a:p>
        </p:txBody>
      </p:sp>
      <p:sp>
        <p:nvSpPr>
          <p:cNvPr id="50" name="Rechthoek: afgeronde hoeken 49">
            <a:extLst>
              <a:ext uri="{FF2B5EF4-FFF2-40B4-BE49-F238E27FC236}">
                <a16:creationId xmlns:a16="http://schemas.microsoft.com/office/drawing/2014/main" id="{97D0D608-6649-F3FA-2810-17CCBE94BAD4}"/>
              </a:ext>
            </a:extLst>
          </p:cNvPr>
          <p:cNvSpPr/>
          <p:nvPr/>
        </p:nvSpPr>
        <p:spPr>
          <a:xfrm>
            <a:off x="10128244" y="465810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Tekstvak 50">
            <a:extLst>
              <a:ext uri="{FF2B5EF4-FFF2-40B4-BE49-F238E27FC236}">
                <a16:creationId xmlns:a16="http://schemas.microsoft.com/office/drawing/2014/main" id="{603B32B7-EE77-A3D2-5C72-243763B616C2}"/>
              </a:ext>
            </a:extLst>
          </p:cNvPr>
          <p:cNvSpPr txBox="1"/>
          <p:nvPr/>
        </p:nvSpPr>
        <p:spPr>
          <a:xfrm>
            <a:off x="10265320" y="4613734"/>
            <a:ext cx="2331806" cy="200055"/>
          </a:xfrm>
          <a:prstGeom prst="rect">
            <a:avLst/>
          </a:prstGeom>
          <a:noFill/>
        </p:spPr>
        <p:txBody>
          <a:bodyPr wrap="square" rtlCol="0">
            <a:spAutoFit/>
          </a:bodyPr>
          <a:lstStyle/>
          <a:p>
            <a:r>
              <a:rPr lang="nl-NL" sz="700">
                <a:latin typeface="Arial Nova" panose="020B0604020202020204" pitchFamily="34" charset="0"/>
              </a:rPr>
              <a:t>Beperkt</a:t>
            </a:r>
            <a:endParaRPr lang="nl-NL" sz="900">
              <a:latin typeface="Arial Nova" panose="020B0604020202020204" pitchFamily="34" charset="0"/>
            </a:endParaRPr>
          </a:p>
        </p:txBody>
      </p:sp>
      <p:sp>
        <p:nvSpPr>
          <p:cNvPr id="52" name="Rechthoek: afgeronde hoeken 51">
            <a:extLst>
              <a:ext uri="{FF2B5EF4-FFF2-40B4-BE49-F238E27FC236}">
                <a16:creationId xmlns:a16="http://schemas.microsoft.com/office/drawing/2014/main" id="{8315AA40-0396-EAB5-BD57-89415A1E560E}"/>
              </a:ext>
            </a:extLst>
          </p:cNvPr>
          <p:cNvSpPr/>
          <p:nvPr/>
        </p:nvSpPr>
        <p:spPr>
          <a:xfrm>
            <a:off x="10128244" y="484544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kstvak 52">
            <a:extLst>
              <a:ext uri="{FF2B5EF4-FFF2-40B4-BE49-F238E27FC236}">
                <a16:creationId xmlns:a16="http://schemas.microsoft.com/office/drawing/2014/main" id="{888B9C37-DF75-CC5E-BE1D-19C03276C321}"/>
              </a:ext>
            </a:extLst>
          </p:cNvPr>
          <p:cNvSpPr txBox="1"/>
          <p:nvPr/>
        </p:nvSpPr>
        <p:spPr>
          <a:xfrm>
            <a:off x="10265320" y="4801074"/>
            <a:ext cx="2331806" cy="200055"/>
          </a:xfrm>
          <a:prstGeom prst="rect">
            <a:avLst/>
          </a:prstGeom>
          <a:noFill/>
        </p:spPr>
        <p:txBody>
          <a:bodyPr wrap="square" rtlCol="0">
            <a:spAutoFit/>
          </a:bodyPr>
          <a:lstStyle/>
          <a:p>
            <a:r>
              <a:rPr lang="nl-NL" sz="700">
                <a:latin typeface="Arial Nova" panose="020B0604020202020204" pitchFamily="34" charset="0"/>
              </a:rPr>
              <a:t>Hoog</a:t>
            </a:r>
            <a:endParaRPr lang="nl-NL" sz="900">
              <a:latin typeface="Arial Nova" panose="020B0604020202020204" pitchFamily="34" charset="0"/>
            </a:endParaRPr>
          </a:p>
        </p:txBody>
      </p:sp>
      <p:sp>
        <p:nvSpPr>
          <p:cNvPr id="54" name="Rechthoek: afgeronde hoeken 53">
            <a:extLst>
              <a:ext uri="{FF2B5EF4-FFF2-40B4-BE49-F238E27FC236}">
                <a16:creationId xmlns:a16="http://schemas.microsoft.com/office/drawing/2014/main" id="{9D6CF374-FFED-B4DF-13D6-AB1E39E3437B}"/>
              </a:ext>
            </a:extLst>
          </p:cNvPr>
          <p:cNvSpPr/>
          <p:nvPr/>
        </p:nvSpPr>
        <p:spPr>
          <a:xfrm>
            <a:off x="10128243" y="503278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Tekstvak 54">
            <a:extLst>
              <a:ext uri="{FF2B5EF4-FFF2-40B4-BE49-F238E27FC236}">
                <a16:creationId xmlns:a16="http://schemas.microsoft.com/office/drawing/2014/main" id="{B5046261-342C-33DC-A4B2-395862D7B719}"/>
              </a:ext>
            </a:extLst>
          </p:cNvPr>
          <p:cNvSpPr txBox="1"/>
          <p:nvPr/>
        </p:nvSpPr>
        <p:spPr>
          <a:xfrm>
            <a:off x="10289495" y="4984131"/>
            <a:ext cx="2331806" cy="200055"/>
          </a:xfrm>
          <a:prstGeom prst="rect">
            <a:avLst/>
          </a:prstGeom>
          <a:noFill/>
        </p:spPr>
        <p:txBody>
          <a:bodyPr wrap="square" rtlCol="0">
            <a:spAutoFit/>
          </a:bodyPr>
          <a:lstStyle/>
          <a:p>
            <a:r>
              <a:rPr lang="nl-NL" sz="700">
                <a:latin typeface="Arial Nova" panose="020B0604020202020204" pitchFamily="34" charset="0"/>
              </a:rPr>
              <a:t>Verboden</a:t>
            </a:r>
            <a:endParaRPr lang="nl-NL" sz="900">
              <a:latin typeface="Arial Nova" panose="020B0604020202020204" pitchFamily="34" charset="0"/>
            </a:endParaRPr>
          </a:p>
        </p:txBody>
      </p:sp>
      <p:sp>
        <p:nvSpPr>
          <p:cNvPr id="63" name="Rechthoek: afgeronde hoeken 62">
            <a:extLst>
              <a:ext uri="{FF2B5EF4-FFF2-40B4-BE49-F238E27FC236}">
                <a16:creationId xmlns:a16="http://schemas.microsoft.com/office/drawing/2014/main" id="{1DA12D05-0BFB-A04B-D310-09DAF4E4506A}"/>
              </a:ext>
            </a:extLst>
          </p:cNvPr>
          <p:cNvSpPr/>
          <p:nvPr/>
        </p:nvSpPr>
        <p:spPr>
          <a:xfrm>
            <a:off x="10152421" y="5510409"/>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Tekstvak 63">
            <a:extLst>
              <a:ext uri="{FF2B5EF4-FFF2-40B4-BE49-F238E27FC236}">
                <a16:creationId xmlns:a16="http://schemas.microsoft.com/office/drawing/2014/main" id="{86E259CE-088E-11CB-A40D-7BDD2AC7E871}"/>
              </a:ext>
            </a:extLst>
          </p:cNvPr>
          <p:cNvSpPr txBox="1"/>
          <p:nvPr/>
        </p:nvSpPr>
        <p:spPr>
          <a:xfrm>
            <a:off x="10009196" y="5208380"/>
            <a:ext cx="2612106" cy="230832"/>
          </a:xfrm>
          <a:prstGeom prst="rect">
            <a:avLst/>
          </a:prstGeom>
          <a:noFill/>
        </p:spPr>
        <p:txBody>
          <a:bodyPr wrap="square" rtlCol="0">
            <a:spAutoFit/>
          </a:bodyPr>
          <a:lstStyle/>
          <a:p>
            <a:r>
              <a:rPr lang="nl-NL" sz="900" b="1">
                <a:latin typeface="Arial Nova" panose="020B0604020202020204" pitchFamily="34" charset="0"/>
              </a:rPr>
              <a:t>Impactvol</a:t>
            </a:r>
          </a:p>
        </p:txBody>
      </p:sp>
      <p:sp>
        <p:nvSpPr>
          <p:cNvPr id="65" name="Tekstvak 64">
            <a:extLst>
              <a:ext uri="{FF2B5EF4-FFF2-40B4-BE49-F238E27FC236}">
                <a16:creationId xmlns:a16="http://schemas.microsoft.com/office/drawing/2014/main" id="{0E13D553-34FA-82F3-BCD5-C488DF8277A0}"/>
              </a:ext>
            </a:extLst>
          </p:cNvPr>
          <p:cNvSpPr txBox="1"/>
          <p:nvPr/>
        </p:nvSpPr>
        <p:spPr>
          <a:xfrm>
            <a:off x="10289497" y="5466043"/>
            <a:ext cx="2331806" cy="200055"/>
          </a:xfrm>
          <a:prstGeom prst="rect">
            <a:avLst/>
          </a:prstGeom>
          <a:noFill/>
        </p:spPr>
        <p:txBody>
          <a:bodyPr wrap="square" rtlCol="0">
            <a:spAutoFit/>
          </a:bodyPr>
          <a:lstStyle/>
          <a:p>
            <a:r>
              <a:rPr lang="nl-NL" sz="700">
                <a:latin typeface="Arial Nova" panose="020B0604020202020204" pitchFamily="34" charset="0"/>
              </a:rPr>
              <a:t>ja</a:t>
            </a:r>
            <a:endParaRPr lang="nl-NL" sz="900">
              <a:latin typeface="Arial Nova" panose="020B0604020202020204" pitchFamily="34" charset="0"/>
            </a:endParaRPr>
          </a:p>
        </p:txBody>
      </p:sp>
      <p:sp>
        <p:nvSpPr>
          <p:cNvPr id="66" name="Rechthoek: afgeronde hoeken 65">
            <a:extLst>
              <a:ext uri="{FF2B5EF4-FFF2-40B4-BE49-F238E27FC236}">
                <a16:creationId xmlns:a16="http://schemas.microsoft.com/office/drawing/2014/main" id="{1E9C3D35-55EB-1CA3-5316-62AD4F9657C8}"/>
              </a:ext>
            </a:extLst>
          </p:cNvPr>
          <p:cNvSpPr/>
          <p:nvPr/>
        </p:nvSpPr>
        <p:spPr>
          <a:xfrm>
            <a:off x="10152421" y="5697749"/>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Tekstvak 66">
            <a:extLst>
              <a:ext uri="{FF2B5EF4-FFF2-40B4-BE49-F238E27FC236}">
                <a16:creationId xmlns:a16="http://schemas.microsoft.com/office/drawing/2014/main" id="{DA9C1A12-474A-2A49-C1DB-7E270071E973}"/>
              </a:ext>
            </a:extLst>
          </p:cNvPr>
          <p:cNvSpPr txBox="1"/>
          <p:nvPr/>
        </p:nvSpPr>
        <p:spPr>
          <a:xfrm>
            <a:off x="10289497" y="5653383"/>
            <a:ext cx="2331806" cy="200055"/>
          </a:xfrm>
          <a:prstGeom prst="rect">
            <a:avLst/>
          </a:prstGeom>
          <a:noFill/>
        </p:spPr>
        <p:txBody>
          <a:bodyPr wrap="square" rtlCol="0">
            <a:spAutoFit/>
          </a:bodyPr>
          <a:lstStyle/>
          <a:p>
            <a:r>
              <a:rPr lang="nl-NL" sz="700">
                <a:latin typeface="Arial Nova" panose="020B0604020202020204" pitchFamily="34" charset="0"/>
              </a:rPr>
              <a:t>nee</a:t>
            </a:r>
            <a:endParaRPr lang="nl-NL" sz="900">
              <a:latin typeface="Arial Nova" panose="020B0604020202020204" pitchFamily="34" charset="0"/>
            </a:endParaRPr>
          </a:p>
        </p:txBody>
      </p:sp>
      <p:pic>
        <p:nvPicPr>
          <p:cNvPr id="71" name="Graphic 70" descr="Informatie met effen opvulling">
            <a:extLst>
              <a:ext uri="{FF2B5EF4-FFF2-40B4-BE49-F238E27FC236}">
                <a16:creationId xmlns:a16="http://schemas.microsoft.com/office/drawing/2014/main" id="{5768DDFA-4288-9E40-36EA-81D69F0C8C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0693" y="4187662"/>
            <a:ext cx="195607" cy="195607"/>
          </a:xfrm>
          <a:prstGeom prst="rect">
            <a:avLst/>
          </a:prstGeom>
        </p:spPr>
      </p:pic>
      <p:pic>
        <p:nvPicPr>
          <p:cNvPr id="72" name="Graphic 71" descr="Informatie met effen opvulling">
            <a:extLst>
              <a:ext uri="{FF2B5EF4-FFF2-40B4-BE49-F238E27FC236}">
                <a16:creationId xmlns:a16="http://schemas.microsoft.com/office/drawing/2014/main" id="{AF0B2A22-A3FF-D730-5352-34E149990B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04673" y="3307658"/>
            <a:ext cx="195607" cy="195607"/>
          </a:xfrm>
          <a:prstGeom prst="rect">
            <a:avLst/>
          </a:prstGeom>
        </p:spPr>
      </p:pic>
      <p:pic>
        <p:nvPicPr>
          <p:cNvPr id="73" name="Graphic 72" descr="Informatie met effen opvulling">
            <a:extLst>
              <a:ext uri="{FF2B5EF4-FFF2-40B4-BE49-F238E27FC236}">
                <a16:creationId xmlns:a16="http://schemas.microsoft.com/office/drawing/2014/main" id="{5422A569-BCC7-60C5-583A-93C684FB82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6335" y="5231869"/>
            <a:ext cx="195607" cy="195607"/>
          </a:xfrm>
          <a:prstGeom prst="rect">
            <a:avLst/>
          </a:prstGeom>
        </p:spPr>
      </p:pic>
      <p:sp>
        <p:nvSpPr>
          <p:cNvPr id="74" name="Tekstvak 73">
            <a:extLst>
              <a:ext uri="{FF2B5EF4-FFF2-40B4-BE49-F238E27FC236}">
                <a16:creationId xmlns:a16="http://schemas.microsoft.com/office/drawing/2014/main" id="{73809697-168C-4544-72B5-91D6AA32A0B5}"/>
              </a:ext>
            </a:extLst>
          </p:cNvPr>
          <p:cNvSpPr txBox="1"/>
          <p:nvPr/>
        </p:nvSpPr>
        <p:spPr>
          <a:xfrm>
            <a:off x="736600" y="910107"/>
            <a:ext cx="3039534" cy="369332"/>
          </a:xfrm>
          <a:prstGeom prst="rect">
            <a:avLst/>
          </a:prstGeom>
          <a:noFill/>
        </p:spPr>
        <p:txBody>
          <a:bodyPr wrap="square" lIns="91440" tIns="45720" rIns="91440" bIns="45720" rtlCol="0" anchor="t">
            <a:spAutoFit/>
          </a:bodyPr>
          <a:lstStyle/>
          <a:p>
            <a:r>
              <a:rPr lang="nl-NL" b="1">
                <a:latin typeface="Arial Nova"/>
              </a:rPr>
              <a:t>Bouwblok: Fairness</a:t>
            </a:r>
          </a:p>
        </p:txBody>
      </p:sp>
      <p:sp>
        <p:nvSpPr>
          <p:cNvPr id="75" name="Tekstvak 74">
            <a:extLst>
              <a:ext uri="{FF2B5EF4-FFF2-40B4-BE49-F238E27FC236}">
                <a16:creationId xmlns:a16="http://schemas.microsoft.com/office/drawing/2014/main" id="{D4BDE4DB-E8C8-7237-D2FB-4FE21FF8F4DD}"/>
              </a:ext>
            </a:extLst>
          </p:cNvPr>
          <p:cNvSpPr txBox="1"/>
          <p:nvPr/>
        </p:nvSpPr>
        <p:spPr>
          <a:xfrm>
            <a:off x="736600" y="1403604"/>
            <a:ext cx="3039534" cy="307777"/>
          </a:xfrm>
          <a:prstGeom prst="rect">
            <a:avLst/>
          </a:prstGeom>
          <a:noFill/>
        </p:spPr>
        <p:txBody>
          <a:bodyPr wrap="square" rtlCol="0">
            <a:spAutoFit/>
          </a:bodyPr>
          <a:lstStyle/>
          <a:p>
            <a:r>
              <a:rPr lang="nl-NL" sz="1400" b="1">
                <a:latin typeface="Arial Nova" panose="020B0504020202020204" pitchFamily="34" charset="0"/>
              </a:rPr>
              <a:t>Waarom</a:t>
            </a:r>
          </a:p>
        </p:txBody>
      </p:sp>
      <p:sp>
        <p:nvSpPr>
          <p:cNvPr id="76" name="Tekstvak 75">
            <a:extLst>
              <a:ext uri="{FF2B5EF4-FFF2-40B4-BE49-F238E27FC236}">
                <a16:creationId xmlns:a16="http://schemas.microsoft.com/office/drawing/2014/main" id="{BC5E294D-22CE-2171-1F65-A2A798256437}"/>
              </a:ext>
            </a:extLst>
          </p:cNvPr>
          <p:cNvSpPr txBox="1"/>
          <p:nvPr/>
        </p:nvSpPr>
        <p:spPr>
          <a:xfrm>
            <a:off x="736600" y="2424586"/>
            <a:ext cx="3039534" cy="307777"/>
          </a:xfrm>
          <a:prstGeom prst="rect">
            <a:avLst/>
          </a:prstGeom>
          <a:noFill/>
        </p:spPr>
        <p:txBody>
          <a:bodyPr wrap="square" rtlCol="0">
            <a:spAutoFit/>
          </a:bodyPr>
          <a:lstStyle/>
          <a:p>
            <a:r>
              <a:rPr lang="nl-NL" sz="1400" b="1">
                <a:latin typeface="Arial Nova" panose="020B0504020202020204" pitchFamily="34" charset="0"/>
              </a:rPr>
              <a:t>Levenscyclus</a:t>
            </a:r>
          </a:p>
        </p:txBody>
      </p:sp>
      <p:sp>
        <p:nvSpPr>
          <p:cNvPr id="82" name="Tekstvak 81">
            <a:extLst>
              <a:ext uri="{FF2B5EF4-FFF2-40B4-BE49-F238E27FC236}">
                <a16:creationId xmlns:a16="http://schemas.microsoft.com/office/drawing/2014/main" id="{0FB99B1F-A158-05AD-0AEB-D139CF217FDC}"/>
              </a:ext>
            </a:extLst>
          </p:cNvPr>
          <p:cNvSpPr txBox="1"/>
          <p:nvPr/>
        </p:nvSpPr>
        <p:spPr>
          <a:xfrm>
            <a:off x="736601" y="1662331"/>
            <a:ext cx="4533900" cy="738664"/>
          </a:xfrm>
          <a:prstGeom prst="rect">
            <a:avLst/>
          </a:prstGeom>
          <a:noFill/>
        </p:spPr>
        <p:txBody>
          <a:bodyPr wrap="square" lIns="91440" tIns="45720" rIns="91440" bIns="45720" rtlCol="0" anchor="t">
            <a:spAutoFit/>
          </a:bodyPr>
          <a:lstStyle/>
          <a:p>
            <a:r>
              <a:rPr lang="nl-NL" sz="1400">
                <a:latin typeface="Arial Nova"/>
              </a:rPr>
              <a:t>Korte uitleg met waarom het onderwerp fairness belangrijk is voor algoritmes en AI. Algemene uitleg over wat fairness is. </a:t>
            </a:r>
            <a:endParaRPr lang="nl-NL" sz="1400">
              <a:latin typeface="Arial Nova" panose="020B0504020202020204" pitchFamily="34" charset="0"/>
            </a:endParaRPr>
          </a:p>
        </p:txBody>
      </p:sp>
      <p:graphicFrame>
        <p:nvGraphicFramePr>
          <p:cNvPr id="86" name="Diagram 85">
            <a:extLst>
              <a:ext uri="{FF2B5EF4-FFF2-40B4-BE49-F238E27FC236}">
                <a16:creationId xmlns:a16="http://schemas.microsoft.com/office/drawing/2014/main" id="{CC268702-A7F4-1CE8-219E-0BE8C9231A2D}"/>
              </a:ext>
            </a:extLst>
          </p:cNvPr>
          <p:cNvGraphicFramePr/>
          <p:nvPr/>
        </p:nvGraphicFramePr>
        <p:xfrm>
          <a:off x="4894857" y="3136894"/>
          <a:ext cx="4654607" cy="2984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7" name="Rechthoek: afgeronde hoeken 86">
            <a:extLst>
              <a:ext uri="{FF2B5EF4-FFF2-40B4-BE49-F238E27FC236}">
                <a16:creationId xmlns:a16="http://schemas.microsoft.com/office/drawing/2014/main" id="{BE53E89A-304B-8EEE-61C3-C73514AFE6D1}"/>
              </a:ext>
            </a:extLst>
          </p:cNvPr>
          <p:cNvSpPr/>
          <p:nvPr/>
        </p:nvSpPr>
        <p:spPr>
          <a:xfrm>
            <a:off x="5485308" y="4394016"/>
            <a:ext cx="901531" cy="463848"/>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afgeronde hoeken 87">
            <a:extLst>
              <a:ext uri="{FF2B5EF4-FFF2-40B4-BE49-F238E27FC236}">
                <a16:creationId xmlns:a16="http://schemas.microsoft.com/office/drawing/2014/main" id="{5D628C5F-0364-91BD-6862-0FFB8F9AD93F}"/>
              </a:ext>
            </a:extLst>
          </p:cNvPr>
          <p:cNvSpPr/>
          <p:nvPr/>
        </p:nvSpPr>
        <p:spPr>
          <a:xfrm>
            <a:off x="7775234" y="3536883"/>
            <a:ext cx="861848" cy="460020"/>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afgeronde hoeken 88">
            <a:extLst>
              <a:ext uri="{FF2B5EF4-FFF2-40B4-BE49-F238E27FC236}">
                <a16:creationId xmlns:a16="http://schemas.microsoft.com/office/drawing/2014/main" id="{36071E6C-8E77-4009-8E10-28EC411904A1}"/>
              </a:ext>
            </a:extLst>
          </p:cNvPr>
          <p:cNvSpPr/>
          <p:nvPr/>
        </p:nvSpPr>
        <p:spPr>
          <a:xfrm>
            <a:off x="6780105" y="5674316"/>
            <a:ext cx="878100" cy="489587"/>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Tekstvak 89">
            <a:extLst>
              <a:ext uri="{FF2B5EF4-FFF2-40B4-BE49-F238E27FC236}">
                <a16:creationId xmlns:a16="http://schemas.microsoft.com/office/drawing/2014/main" id="{521E3AF3-2C22-D1EB-8B8C-13205B6BE95B}"/>
              </a:ext>
            </a:extLst>
          </p:cNvPr>
          <p:cNvSpPr txBox="1"/>
          <p:nvPr/>
        </p:nvSpPr>
        <p:spPr>
          <a:xfrm>
            <a:off x="8724441" y="2189292"/>
            <a:ext cx="1149571" cy="707886"/>
          </a:xfrm>
          <a:prstGeom prst="rect">
            <a:avLst/>
          </a:prstGeom>
          <a:noFill/>
        </p:spPr>
        <p:txBody>
          <a:bodyPr wrap="square" rtlCol="0">
            <a:spAutoFit/>
          </a:bodyPr>
          <a:lstStyle/>
          <a:p>
            <a:r>
              <a:rPr lang="nl-NL" sz="800">
                <a:solidFill>
                  <a:srgbClr val="D52A1C"/>
                </a:solidFill>
                <a:latin typeface="Arial Nova" panose="020B0504020202020204" pitchFamily="34" charset="0"/>
              </a:rPr>
              <a:t>Geef op een manier aan welke fasen van de levenscyclus relevant zijn voor dit bouwblok. </a:t>
            </a:r>
          </a:p>
        </p:txBody>
      </p:sp>
      <p:cxnSp>
        <p:nvCxnSpPr>
          <p:cNvPr id="92" name="Verbindingslijn: gekromd 91">
            <a:extLst>
              <a:ext uri="{FF2B5EF4-FFF2-40B4-BE49-F238E27FC236}">
                <a16:creationId xmlns:a16="http://schemas.microsoft.com/office/drawing/2014/main" id="{80471D0D-8615-A540-1CC3-C09964A6A528}"/>
              </a:ext>
            </a:extLst>
          </p:cNvPr>
          <p:cNvCxnSpPr>
            <a:cxnSpLocks/>
            <a:stCxn id="88" idx="3"/>
          </p:cNvCxnSpPr>
          <p:nvPr/>
        </p:nvCxnSpPr>
        <p:spPr>
          <a:xfrm flipV="1">
            <a:off x="8637082" y="2916775"/>
            <a:ext cx="614520" cy="850118"/>
          </a:xfrm>
          <a:prstGeom prst="curved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Tekstvak 94">
            <a:extLst>
              <a:ext uri="{FF2B5EF4-FFF2-40B4-BE49-F238E27FC236}">
                <a16:creationId xmlns:a16="http://schemas.microsoft.com/office/drawing/2014/main" id="{18E4F46D-B900-BF0D-B41B-8327706A9F31}"/>
              </a:ext>
            </a:extLst>
          </p:cNvPr>
          <p:cNvSpPr txBox="1"/>
          <p:nvPr/>
        </p:nvSpPr>
        <p:spPr>
          <a:xfrm>
            <a:off x="7948969" y="1027077"/>
            <a:ext cx="1019685" cy="415498"/>
          </a:xfrm>
          <a:prstGeom prst="rect">
            <a:avLst/>
          </a:prstGeom>
          <a:noFill/>
        </p:spPr>
        <p:txBody>
          <a:bodyPr wrap="square" rtlCol="0">
            <a:spAutoFit/>
          </a:bodyPr>
          <a:lstStyle/>
          <a:p>
            <a:r>
              <a:rPr lang="nl-NL" sz="700">
                <a:solidFill>
                  <a:schemeClr val="bg1">
                    <a:lumMod val="50000"/>
                  </a:schemeClr>
                </a:solidFill>
                <a:latin typeface="Arial Nova" panose="020B0504020202020204" pitchFamily="34" charset="0"/>
              </a:rPr>
              <a:t>Visuele weergave is ‘clickable’ en interacteert met filter</a:t>
            </a:r>
          </a:p>
        </p:txBody>
      </p:sp>
      <p:cxnSp>
        <p:nvCxnSpPr>
          <p:cNvPr id="97" name="Verbindingslijn: gebogen 96">
            <a:extLst>
              <a:ext uri="{FF2B5EF4-FFF2-40B4-BE49-F238E27FC236}">
                <a16:creationId xmlns:a16="http://schemas.microsoft.com/office/drawing/2014/main" id="{5F8D1841-A558-A23F-EAA9-EE84D183F034}"/>
              </a:ext>
            </a:extLst>
          </p:cNvPr>
          <p:cNvCxnSpPr>
            <a:cxnSpLocks/>
            <a:stCxn id="95" idx="1"/>
          </p:cNvCxnSpPr>
          <p:nvPr/>
        </p:nvCxnSpPr>
        <p:spPr>
          <a:xfrm rot="10800000" flipV="1">
            <a:off x="7134225" y="1234826"/>
            <a:ext cx="814744" cy="1873736"/>
          </a:xfrm>
          <a:prstGeom prst="bentConnector2">
            <a:avLst/>
          </a:prstGeom>
          <a:ln w="28575">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9" name="Verbindingslijn: gebogen 98">
            <a:extLst>
              <a:ext uri="{FF2B5EF4-FFF2-40B4-BE49-F238E27FC236}">
                <a16:creationId xmlns:a16="http://schemas.microsoft.com/office/drawing/2014/main" id="{8548D5E8-1290-BBED-FD8B-19919730CB86}"/>
              </a:ext>
            </a:extLst>
          </p:cNvPr>
          <p:cNvCxnSpPr>
            <a:cxnSpLocks/>
            <a:stCxn id="7" idx="1"/>
            <a:endCxn id="95" idx="3"/>
          </p:cNvCxnSpPr>
          <p:nvPr/>
        </p:nvCxnSpPr>
        <p:spPr>
          <a:xfrm flipH="1" flipV="1">
            <a:off x="8968654" y="1234826"/>
            <a:ext cx="1040542" cy="1136"/>
          </a:xfrm>
          <a:prstGeom prst="straightConnector1">
            <a:avLst/>
          </a:prstGeom>
          <a:ln w="28575">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F641AF2B-FFC3-FF23-707C-4D6835A009BB}"/>
              </a:ext>
            </a:extLst>
          </p:cNvPr>
          <p:cNvSpPr txBox="1"/>
          <p:nvPr/>
        </p:nvSpPr>
        <p:spPr>
          <a:xfrm>
            <a:off x="751401" y="2688731"/>
            <a:ext cx="4533900" cy="954107"/>
          </a:xfrm>
          <a:prstGeom prst="rect">
            <a:avLst/>
          </a:prstGeom>
          <a:noFill/>
        </p:spPr>
        <p:txBody>
          <a:bodyPr wrap="square" rtlCol="0">
            <a:spAutoFit/>
          </a:bodyPr>
          <a:lstStyle/>
          <a:p>
            <a:r>
              <a:rPr lang="nl-NL" sz="1400">
                <a:latin typeface="Arial Nova" panose="020B0504020202020204" pitchFamily="34" charset="0"/>
              </a:rPr>
              <a:t>Een (visueel) overzicht van welke fasen van de levenscyclus relevant zijn voor dit bouwblok. Per fase geven we aan hoe het onderwerp zich verhoudt tot de fase van de levenscyclus. </a:t>
            </a:r>
          </a:p>
        </p:txBody>
      </p:sp>
      <p:sp>
        <p:nvSpPr>
          <p:cNvPr id="43" name="Tekstvak 42">
            <a:extLst>
              <a:ext uri="{FF2B5EF4-FFF2-40B4-BE49-F238E27FC236}">
                <a16:creationId xmlns:a16="http://schemas.microsoft.com/office/drawing/2014/main" id="{800D8763-2E71-4D20-C2D6-27693204B942}"/>
              </a:ext>
            </a:extLst>
          </p:cNvPr>
          <p:cNvSpPr txBox="1"/>
          <p:nvPr/>
        </p:nvSpPr>
        <p:spPr>
          <a:xfrm>
            <a:off x="761485" y="3954298"/>
            <a:ext cx="3194066" cy="2746906"/>
          </a:xfrm>
          <a:prstGeom prst="rect">
            <a:avLst/>
          </a:prstGeom>
          <a:noFill/>
        </p:spPr>
        <p:txBody>
          <a:bodyPr wrap="square" lIns="91440" tIns="45720" rIns="91440" bIns="45720" rtlCol="0" anchor="t">
            <a:spAutoFit/>
          </a:bodyPr>
          <a:lstStyle/>
          <a:p>
            <a:r>
              <a:rPr lang="nl-NL" sz="1150" b="1">
                <a:solidFill>
                  <a:schemeClr val="tx2"/>
                </a:solidFill>
                <a:latin typeface="Arial Nova"/>
              </a:rPr>
              <a:t>Probleemanalyse</a:t>
            </a:r>
          </a:p>
          <a:p>
            <a:r>
              <a:rPr lang="nl-NL" sz="1150">
                <a:latin typeface="Arial Nova"/>
              </a:rPr>
              <a:t>In welke zin moet fairness aan bod komen tijdens de probleemanalyse?</a:t>
            </a:r>
          </a:p>
          <a:p>
            <a:endParaRPr lang="nl-NL" sz="1150">
              <a:latin typeface="Arial Nova" panose="020B0504020202020204" pitchFamily="34" charset="0"/>
            </a:endParaRPr>
          </a:p>
          <a:p>
            <a:r>
              <a:rPr lang="nl-NL" sz="1150" b="1">
                <a:solidFill>
                  <a:schemeClr val="tx2"/>
                </a:solidFill>
                <a:latin typeface="Arial Nova"/>
              </a:rPr>
              <a:t>Ontwerp</a:t>
            </a:r>
          </a:p>
          <a:p>
            <a:r>
              <a:rPr lang="nl-NL" sz="1150">
                <a:latin typeface="Arial Nova"/>
              </a:rPr>
              <a:t>In welke zin moet fairness aan bod komen tijdens het ontwerp?</a:t>
            </a:r>
          </a:p>
          <a:p>
            <a:endParaRPr lang="nl-NL" sz="1150">
              <a:latin typeface="Arial Nova" panose="020B0504020202020204" pitchFamily="34" charset="0"/>
            </a:endParaRPr>
          </a:p>
          <a:p>
            <a:r>
              <a:rPr lang="nl-NL" sz="1150" b="1">
                <a:solidFill>
                  <a:schemeClr val="tx2"/>
                </a:solidFill>
                <a:latin typeface="Arial Nova"/>
              </a:rPr>
              <a:t>Validatie</a:t>
            </a:r>
          </a:p>
          <a:p>
            <a:r>
              <a:rPr lang="nl-NL" sz="1150">
                <a:latin typeface="Arial Nova"/>
              </a:rPr>
              <a:t>In welke zin moet fairness aan bod komen tijdens de validatie?</a:t>
            </a:r>
          </a:p>
          <a:p>
            <a:endParaRPr lang="nl-NL" sz="1150">
              <a:latin typeface="Arial Nova" panose="020B0504020202020204" pitchFamily="34" charset="0"/>
            </a:endParaRPr>
          </a:p>
          <a:p>
            <a:r>
              <a:rPr lang="nl-NL" sz="1150" b="1">
                <a:solidFill>
                  <a:schemeClr val="tx2"/>
                </a:solidFill>
                <a:latin typeface="Arial Nova"/>
              </a:rPr>
              <a:t>Monitoren</a:t>
            </a:r>
          </a:p>
          <a:p>
            <a:r>
              <a:rPr lang="nl-NL" sz="1150">
                <a:latin typeface="Arial Nova"/>
              </a:rPr>
              <a:t>In welke zin moet fairness aan bod komen tijdens het monitoren?</a:t>
            </a:r>
          </a:p>
        </p:txBody>
      </p:sp>
      <p:sp>
        <p:nvSpPr>
          <p:cNvPr id="45" name="Tekstvak 44">
            <a:extLst>
              <a:ext uri="{FF2B5EF4-FFF2-40B4-BE49-F238E27FC236}">
                <a16:creationId xmlns:a16="http://schemas.microsoft.com/office/drawing/2014/main" id="{D795CF80-54DB-0BFA-76A8-4E7D05721D15}"/>
              </a:ext>
            </a:extLst>
          </p:cNvPr>
          <p:cNvSpPr txBox="1"/>
          <p:nvPr/>
        </p:nvSpPr>
        <p:spPr>
          <a:xfrm>
            <a:off x="4348142" y="4862440"/>
            <a:ext cx="1019685" cy="630942"/>
          </a:xfrm>
          <a:prstGeom prst="rect">
            <a:avLst/>
          </a:prstGeom>
          <a:noFill/>
        </p:spPr>
        <p:txBody>
          <a:bodyPr wrap="square" rtlCol="0">
            <a:spAutoFit/>
          </a:bodyPr>
          <a:lstStyle/>
          <a:p>
            <a:r>
              <a:rPr lang="nl-NL" sz="700">
                <a:solidFill>
                  <a:schemeClr val="bg1">
                    <a:lumMod val="50000"/>
                  </a:schemeClr>
                </a:solidFill>
                <a:latin typeface="Arial Nova" panose="020B0504020202020204" pitchFamily="34" charset="0"/>
              </a:rPr>
              <a:t>Inhoud tekst past aan op basis van filters en ‘clickable’ weergave van de levenscyclus</a:t>
            </a:r>
          </a:p>
        </p:txBody>
      </p:sp>
      <p:cxnSp>
        <p:nvCxnSpPr>
          <p:cNvPr id="46" name="Verbindingslijn: gebogen 45">
            <a:extLst>
              <a:ext uri="{FF2B5EF4-FFF2-40B4-BE49-F238E27FC236}">
                <a16:creationId xmlns:a16="http://schemas.microsoft.com/office/drawing/2014/main" id="{E6706E2C-EF08-0277-FC96-2784C25175DB}"/>
              </a:ext>
            </a:extLst>
          </p:cNvPr>
          <p:cNvCxnSpPr>
            <a:cxnSpLocks/>
          </p:cNvCxnSpPr>
          <p:nvPr/>
        </p:nvCxnSpPr>
        <p:spPr>
          <a:xfrm rot="10800000" flipV="1">
            <a:off x="3773711" y="4613734"/>
            <a:ext cx="1238751" cy="861222"/>
          </a:xfrm>
          <a:prstGeom prst="bentConnector3">
            <a:avLst>
              <a:gd name="adj1" fmla="val 50000"/>
            </a:avLst>
          </a:prstGeom>
          <a:ln w="28575">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Rechthoek: afgeronde hoeken 58">
            <a:extLst>
              <a:ext uri="{FF2B5EF4-FFF2-40B4-BE49-F238E27FC236}">
                <a16:creationId xmlns:a16="http://schemas.microsoft.com/office/drawing/2014/main" id="{759DD897-5140-C354-B0E3-BF8E66AA9CB8}"/>
              </a:ext>
            </a:extLst>
          </p:cNvPr>
          <p:cNvSpPr/>
          <p:nvPr/>
        </p:nvSpPr>
        <p:spPr>
          <a:xfrm>
            <a:off x="6777839" y="3113689"/>
            <a:ext cx="901531" cy="463848"/>
          </a:xfrm>
          <a:prstGeom prst="roundRect">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afgeronde hoeken 59">
            <a:extLst>
              <a:ext uri="{FF2B5EF4-FFF2-40B4-BE49-F238E27FC236}">
                <a16:creationId xmlns:a16="http://schemas.microsoft.com/office/drawing/2014/main" id="{A95AE526-1D2A-B350-1A3B-DC93CFFAA7B2}"/>
              </a:ext>
            </a:extLst>
          </p:cNvPr>
          <p:cNvSpPr/>
          <p:nvPr/>
        </p:nvSpPr>
        <p:spPr>
          <a:xfrm>
            <a:off x="796501" y="3660387"/>
            <a:ext cx="1130179" cy="217019"/>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latin typeface="Arial Nova" panose="020B0504020202020204" pitchFamily="34" charset="0"/>
              </a:rPr>
              <a:t>Toon alle fasen</a:t>
            </a:r>
          </a:p>
        </p:txBody>
      </p:sp>
      <p:sp>
        <p:nvSpPr>
          <p:cNvPr id="61" name="Rechthoek: afgeronde hoeken 60">
            <a:extLst>
              <a:ext uri="{FF2B5EF4-FFF2-40B4-BE49-F238E27FC236}">
                <a16:creationId xmlns:a16="http://schemas.microsoft.com/office/drawing/2014/main" id="{61304FFE-EB0C-1851-2A6E-556C762C4565}"/>
              </a:ext>
            </a:extLst>
          </p:cNvPr>
          <p:cNvSpPr/>
          <p:nvPr/>
        </p:nvSpPr>
        <p:spPr>
          <a:xfrm>
            <a:off x="2119184" y="3661809"/>
            <a:ext cx="1130179" cy="217019"/>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bg1"/>
                </a:solidFill>
                <a:latin typeface="Arial Nova" panose="020B0504020202020204" pitchFamily="34" charset="0"/>
              </a:rPr>
              <a:t>Toon selectie</a:t>
            </a:r>
          </a:p>
        </p:txBody>
      </p:sp>
      <p:pic>
        <p:nvPicPr>
          <p:cNvPr id="69" name="Graphic 68" descr="Muis silhouet">
            <a:extLst>
              <a:ext uri="{FF2B5EF4-FFF2-40B4-BE49-F238E27FC236}">
                <a16:creationId xmlns:a16="http://schemas.microsoft.com/office/drawing/2014/main" id="{3BF0624B-D87E-E648-7072-3C55FBD7572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14085" y="6387769"/>
            <a:ext cx="333363" cy="333363"/>
          </a:xfrm>
          <a:prstGeom prst="rect">
            <a:avLst/>
          </a:prstGeom>
        </p:spPr>
      </p:pic>
      <p:sp>
        <p:nvSpPr>
          <p:cNvPr id="70" name="Pijl: punthaak 69">
            <a:extLst>
              <a:ext uri="{FF2B5EF4-FFF2-40B4-BE49-F238E27FC236}">
                <a16:creationId xmlns:a16="http://schemas.microsoft.com/office/drawing/2014/main" id="{61B12DD8-25C1-DC42-8B5C-8AF2882F7E2F}"/>
              </a:ext>
            </a:extLst>
          </p:cNvPr>
          <p:cNvSpPr/>
          <p:nvPr/>
        </p:nvSpPr>
        <p:spPr>
          <a:xfrm rot="5400000">
            <a:off x="6050282" y="6707503"/>
            <a:ext cx="59953" cy="102023"/>
          </a:xfrm>
          <a:prstGeom prst="chevron">
            <a:avLst>
              <a:gd name="adj" fmla="val 8194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a:solidFill>
                <a:schemeClr val="tx1"/>
              </a:solidFill>
            </a:endParaRPr>
          </a:p>
        </p:txBody>
      </p:sp>
      <p:sp>
        <p:nvSpPr>
          <p:cNvPr id="84" name="Pijl: punthaak 83">
            <a:extLst>
              <a:ext uri="{FF2B5EF4-FFF2-40B4-BE49-F238E27FC236}">
                <a16:creationId xmlns:a16="http://schemas.microsoft.com/office/drawing/2014/main" id="{E44CABE4-105C-3174-0AF8-F38F40FECC35}"/>
              </a:ext>
            </a:extLst>
          </p:cNvPr>
          <p:cNvSpPr/>
          <p:nvPr/>
        </p:nvSpPr>
        <p:spPr>
          <a:xfrm rot="5400000">
            <a:off x="6053140" y="6757033"/>
            <a:ext cx="59953" cy="102023"/>
          </a:xfrm>
          <a:prstGeom prst="chevron">
            <a:avLst>
              <a:gd name="adj" fmla="val 8194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a:solidFill>
                <a:schemeClr val="tx1"/>
              </a:solidFill>
            </a:endParaRPr>
          </a:p>
        </p:txBody>
      </p:sp>
      <p:sp>
        <p:nvSpPr>
          <p:cNvPr id="119" name="Titel 3">
            <a:extLst>
              <a:ext uri="{FF2B5EF4-FFF2-40B4-BE49-F238E27FC236}">
                <a16:creationId xmlns:a16="http://schemas.microsoft.com/office/drawing/2014/main" id="{8E6CEF86-B4C1-A9C1-9847-0A7E0C86D972}"/>
              </a:ext>
            </a:extLst>
          </p:cNvPr>
          <p:cNvSpPr txBox="1">
            <a:spLocks/>
          </p:cNvSpPr>
          <p:nvPr/>
        </p:nvSpPr>
        <p:spPr>
          <a:xfrm>
            <a:off x="730249" y="108672"/>
            <a:ext cx="10923588" cy="948047"/>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DEMO</a:t>
            </a:r>
            <a:endParaRPr lang="nl-NL">
              <a:highlight>
                <a:srgbClr val="FFFF00"/>
              </a:highlight>
              <a:ea typeface="Verdana"/>
            </a:endParaRPr>
          </a:p>
        </p:txBody>
      </p:sp>
    </p:spTree>
    <p:extLst>
      <p:ext uri="{BB962C8B-B14F-4D97-AF65-F5344CB8AC3E}">
        <p14:creationId xmlns:p14="http://schemas.microsoft.com/office/powerpoint/2010/main" val="382729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77476F59-0F57-86DB-2FFF-76EE704B139C}"/>
              </a:ext>
            </a:extLst>
          </p:cNvPr>
          <p:cNvSpPr>
            <a:spLocks/>
          </p:cNvSpPr>
          <p:nvPr/>
        </p:nvSpPr>
        <p:spPr>
          <a:xfrm>
            <a:off x="10009196" y="1054100"/>
            <a:ext cx="1926834" cy="5067300"/>
          </a:xfrm>
          <a:prstGeom prst="roundRect">
            <a:avLst>
              <a:gd name="adj" fmla="val 576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7D586B6B-9B8C-729E-1AE4-66A03E740CFB}"/>
              </a:ext>
            </a:extLst>
          </p:cNvPr>
          <p:cNvSpPr txBox="1"/>
          <p:nvPr/>
        </p:nvSpPr>
        <p:spPr>
          <a:xfrm>
            <a:off x="10009196" y="1082073"/>
            <a:ext cx="2612106" cy="307777"/>
          </a:xfrm>
          <a:prstGeom prst="rect">
            <a:avLst/>
          </a:prstGeom>
          <a:noFill/>
        </p:spPr>
        <p:txBody>
          <a:bodyPr wrap="square" rtlCol="0">
            <a:spAutoFit/>
          </a:bodyPr>
          <a:lstStyle/>
          <a:p>
            <a:r>
              <a:rPr lang="nl-NL" sz="1400" b="1">
                <a:latin typeface="Arial Nova" panose="020B0604020202020204" pitchFamily="34" charset="0"/>
              </a:rPr>
              <a:t>Filters</a:t>
            </a:r>
          </a:p>
        </p:txBody>
      </p:sp>
      <p:sp>
        <p:nvSpPr>
          <p:cNvPr id="8" name="Rechthoek: afgeronde hoeken 7">
            <a:extLst>
              <a:ext uri="{FF2B5EF4-FFF2-40B4-BE49-F238E27FC236}">
                <a16:creationId xmlns:a16="http://schemas.microsoft.com/office/drawing/2014/main" id="{A1527DBA-228D-54EA-A1BA-E1323D355A80}"/>
              </a:ext>
            </a:extLst>
          </p:cNvPr>
          <p:cNvSpPr/>
          <p:nvPr/>
        </p:nvSpPr>
        <p:spPr>
          <a:xfrm>
            <a:off x="10152421" y="181164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654FFF61-F753-21BC-A3B4-BF4C027181A8}"/>
              </a:ext>
            </a:extLst>
          </p:cNvPr>
          <p:cNvSpPr txBox="1"/>
          <p:nvPr/>
        </p:nvSpPr>
        <p:spPr>
          <a:xfrm>
            <a:off x="10009196" y="1509616"/>
            <a:ext cx="2612106" cy="230832"/>
          </a:xfrm>
          <a:prstGeom prst="rect">
            <a:avLst/>
          </a:prstGeom>
          <a:noFill/>
        </p:spPr>
        <p:txBody>
          <a:bodyPr wrap="square" rtlCol="0">
            <a:spAutoFit/>
          </a:bodyPr>
          <a:lstStyle/>
          <a:p>
            <a:r>
              <a:rPr lang="nl-NL" sz="900" b="1">
                <a:latin typeface="Arial Nova" panose="020B0604020202020204" pitchFamily="34" charset="0"/>
              </a:rPr>
              <a:t>Levenscyclus</a:t>
            </a:r>
          </a:p>
        </p:txBody>
      </p:sp>
      <p:sp>
        <p:nvSpPr>
          <p:cNvPr id="10" name="Tekstvak 9">
            <a:extLst>
              <a:ext uri="{FF2B5EF4-FFF2-40B4-BE49-F238E27FC236}">
                <a16:creationId xmlns:a16="http://schemas.microsoft.com/office/drawing/2014/main" id="{AD1CC0E8-4F0C-7CD7-DBA2-7275736BDC25}"/>
              </a:ext>
            </a:extLst>
          </p:cNvPr>
          <p:cNvSpPr txBox="1"/>
          <p:nvPr/>
        </p:nvSpPr>
        <p:spPr>
          <a:xfrm>
            <a:off x="10289497" y="1767279"/>
            <a:ext cx="2331806" cy="200055"/>
          </a:xfrm>
          <a:prstGeom prst="rect">
            <a:avLst/>
          </a:prstGeom>
          <a:noFill/>
        </p:spPr>
        <p:txBody>
          <a:bodyPr wrap="square" rtlCol="0">
            <a:spAutoFit/>
          </a:bodyPr>
          <a:lstStyle/>
          <a:p>
            <a:r>
              <a:rPr lang="nl-NL" sz="700">
                <a:latin typeface="Arial Nova" panose="020B0604020202020204" pitchFamily="34" charset="0"/>
              </a:rPr>
              <a:t>Probleemanalyse</a:t>
            </a:r>
            <a:endParaRPr lang="nl-NL" sz="900">
              <a:latin typeface="Arial Nova" panose="020B0604020202020204" pitchFamily="34" charset="0"/>
            </a:endParaRPr>
          </a:p>
        </p:txBody>
      </p:sp>
      <p:sp>
        <p:nvSpPr>
          <p:cNvPr id="13" name="Rechthoek: afgeronde hoeken 12">
            <a:extLst>
              <a:ext uri="{FF2B5EF4-FFF2-40B4-BE49-F238E27FC236}">
                <a16:creationId xmlns:a16="http://schemas.microsoft.com/office/drawing/2014/main" id="{337EDE6E-A82D-45C8-B83F-C53FBCC7CBA9}"/>
              </a:ext>
            </a:extLst>
          </p:cNvPr>
          <p:cNvSpPr/>
          <p:nvPr/>
        </p:nvSpPr>
        <p:spPr>
          <a:xfrm>
            <a:off x="10152421" y="199898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DC389E54-740E-F1A6-A250-0F7CD6223538}"/>
              </a:ext>
            </a:extLst>
          </p:cNvPr>
          <p:cNvSpPr txBox="1"/>
          <p:nvPr/>
        </p:nvSpPr>
        <p:spPr>
          <a:xfrm>
            <a:off x="10289497" y="1954619"/>
            <a:ext cx="2331806" cy="200055"/>
          </a:xfrm>
          <a:prstGeom prst="rect">
            <a:avLst/>
          </a:prstGeom>
          <a:noFill/>
        </p:spPr>
        <p:txBody>
          <a:bodyPr wrap="square" rtlCol="0">
            <a:spAutoFit/>
          </a:bodyPr>
          <a:lstStyle/>
          <a:p>
            <a:r>
              <a:rPr lang="nl-NL" sz="700">
                <a:latin typeface="Arial Nova" panose="020B0604020202020204" pitchFamily="34" charset="0"/>
              </a:rPr>
              <a:t>Ontwerp</a:t>
            </a:r>
            <a:endParaRPr lang="nl-NL" sz="900">
              <a:latin typeface="Arial Nova" panose="020B0604020202020204" pitchFamily="34" charset="0"/>
            </a:endParaRPr>
          </a:p>
        </p:txBody>
      </p:sp>
      <p:sp>
        <p:nvSpPr>
          <p:cNvPr id="15" name="Rechthoek: afgeronde hoeken 14">
            <a:extLst>
              <a:ext uri="{FF2B5EF4-FFF2-40B4-BE49-F238E27FC236}">
                <a16:creationId xmlns:a16="http://schemas.microsoft.com/office/drawing/2014/main" id="{4E7D7786-56A0-2210-71C2-80C55BC11345}"/>
              </a:ext>
            </a:extLst>
          </p:cNvPr>
          <p:cNvSpPr/>
          <p:nvPr/>
        </p:nvSpPr>
        <p:spPr>
          <a:xfrm>
            <a:off x="10152421" y="218632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A423F421-8AFB-1007-5727-75229165ECC6}"/>
              </a:ext>
            </a:extLst>
          </p:cNvPr>
          <p:cNvSpPr txBox="1"/>
          <p:nvPr/>
        </p:nvSpPr>
        <p:spPr>
          <a:xfrm>
            <a:off x="10289497" y="2141959"/>
            <a:ext cx="2331806" cy="200055"/>
          </a:xfrm>
          <a:prstGeom prst="rect">
            <a:avLst/>
          </a:prstGeom>
          <a:noFill/>
        </p:spPr>
        <p:txBody>
          <a:bodyPr wrap="square" rtlCol="0">
            <a:spAutoFit/>
          </a:bodyPr>
          <a:lstStyle/>
          <a:p>
            <a:r>
              <a:rPr lang="nl-NL" sz="700">
                <a:latin typeface="Arial Nova" panose="020B0604020202020204" pitchFamily="34" charset="0"/>
              </a:rPr>
              <a:t>Data verkenning en data preparatie</a:t>
            </a:r>
            <a:endParaRPr lang="nl-NL" sz="900">
              <a:latin typeface="Arial Nova" panose="020B0604020202020204" pitchFamily="34" charset="0"/>
            </a:endParaRPr>
          </a:p>
        </p:txBody>
      </p:sp>
      <p:sp>
        <p:nvSpPr>
          <p:cNvPr id="17" name="Rechthoek: afgeronde hoeken 16">
            <a:extLst>
              <a:ext uri="{FF2B5EF4-FFF2-40B4-BE49-F238E27FC236}">
                <a16:creationId xmlns:a16="http://schemas.microsoft.com/office/drawing/2014/main" id="{F3D00616-96A1-4379-7E7F-5CAB33806BF1}"/>
              </a:ext>
            </a:extLst>
          </p:cNvPr>
          <p:cNvSpPr/>
          <p:nvPr/>
        </p:nvSpPr>
        <p:spPr>
          <a:xfrm>
            <a:off x="10152420" y="237366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vak 17">
            <a:extLst>
              <a:ext uri="{FF2B5EF4-FFF2-40B4-BE49-F238E27FC236}">
                <a16:creationId xmlns:a16="http://schemas.microsoft.com/office/drawing/2014/main" id="{F2A7363F-FF31-9A56-7934-C72B0AD43B50}"/>
              </a:ext>
            </a:extLst>
          </p:cNvPr>
          <p:cNvSpPr txBox="1"/>
          <p:nvPr/>
        </p:nvSpPr>
        <p:spPr>
          <a:xfrm>
            <a:off x="10289496" y="2329299"/>
            <a:ext cx="2331806" cy="200055"/>
          </a:xfrm>
          <a:prstGeom prst="rect">
            <a:avLst/>
          </a:prstGeom>
          <a:noFill/>
        </p:spPr>
        <p:txBody>
          <a:bodyPr wrap="square" rtlCol="0">
            <a:spAutoFit/>
          </a:bodyPr>
          <a:lstStyle/>
          <a:p>
            <a:r>
              <a:rPr lang="nl-NL" sz="700">
                <a:latin typeface="Arial Nova" panose="020B0604020202020204" pitchFamily="34" charset="0"/>
              </a:rPr>
              <a:t>Ontwikkelen</a:t>
            </a:r>
            <a:endParaRPr lang="nl-NL" sz="900">
              <a:latin typeface="Arial Nova" panose="020B0604020202020204" pitchFamily="34" charset="0"/>
            </a:endParaRPr>
          </a:p>
        </p:txBody>
      </p:sp>
      <p:sp>
        <p:nvSpPr>
          <p:cNvPr id="21" name="Rechthoek: afgeronde hoeken 20">
            <a:extLst>
              <a:ext uri="{FF2B5EF4-FFF2-40B4-BE49-F238E27FC236}">
                <a16:creationId xmlns:a16="http://schemas.microsoft.com/office/drawing/2014/main" id="{C3FA4579-8235-44DC-0006-4ACE3A4CAD92}"/>
              </a:ext>
            </a:extLst>
          </p:cNvPr>
          <p:cNvSpPr/>
          <p:nvPr/>
        </p:nvSpPr>
        <p:spPr>
          <a:xfrm>
            <a:off x="10152420" y="256100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20F30FF1-F58C-F4E7-D54F-974647593CE6}"/>
              </a:ext>
            </a:extLst>
          </p:cNvPr>
          <p:cNvSpPr txBox="1"/>
          <p:nvPr/>
        </p:nvSpPr>
        <p:spPr>
          <a:xfrm>
            <a:off x="10289496" y="2516639"/>
            <a:ext cx="2331806" cy="200055"/>
          </a:xfrm>
          <a:prstGeom prst="rect">
            <a:avLst/>
          </a:prstGeom>
          <a:noFill/>
        </p:spPr>
        <p:txBody>
          <a:bodyPr wrap="square" rtlCol="0">
            <a:spAutoFit/>
          </a:bodyPr>
          <a:lstStyle/>
          <a:p>
            <a:r>
              <a:rPr lang="nl-NL" sz="700">
                <a:latin typeface="Arial Nova" panose="020B0604020202020204" pitchFamily="34" charset="0"/>
              </a:rPr>
              <a:t>Validatie</a:t>
            </a:r>
            <a:endParaRPr lang="nl-NL" sz="900">
              <a:latin typeface="Arial Nova" panose="020B0604020202020204" pitchFamily="34" charset="0"/>
            </a:endParaRPr>
          </a:p>
        </p:txBody>
      </p:sp>
      <p:sp>
        <p:nvSpPr>
          <p:cNvPr id="23" name="Rechthoek: afgeronde hoeken 22">
            <a:extLst>
              <a:ext uri="{FF2B5EF4-FFF2-40B4-BE49-F238E27FC236}">
                <a16:creationId xmlns:a16="http://schemas.microsoft.com/office/drawing/2014/main" id="{51356CDA-A971-E31E-0F35-9069D19FAACE}"/>
              </a:ext>
            </a:extLst>
          </p:cNvPr>
          <p:cNvSpPr/>
          <p:nvPr/>
        </p:nvSpPr>
        <p:spPr>
          <a:xfrm>
            <a:off x="10152420" y="2743524"/>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DC98EE8F-4971-CE7A-7D37-B473FC596FB8}"/>
              </a:ext>
            </a:extLst>
          </p:cNvPr>
          <p:cNvSpPr txBox="1"/>
          <p:nvPr/>
        </p:nvSpPr>
        <p:spPr>
          <a:xfrm>
            <a:off x="10289496" y="2699158"/>
            <a:ext cx="2331806" cy="200055"/>
          </a:xfrm>
          <a:prstGeom prst="rect">
            <a:avLst/>
          </a:prstGeom>
          <a:noFill/>
        </p:spPr>
        <p:txBody>
          <a:bodyPr wrap="square" rtlCol="0">
            <a:spAutoFit/>
          </a:bodyPr>
          <a:lstStyle/>
          <a:p>
            <a:r>
              <a:rPr lang="nl-NL" sz="700">
                <a:latin typeface="Arial Nova" panose="020B0604020202020204" pitchFamily="34" charset="0"/>
              </a:rPr>
              <a:t>Implementatie</a:t>
            </a:r>
            <a:endParaRPr lang="nl-NL" sz="900">
              <a:latin typeface="Arial Nova" panose="020B0604020202020204" pitchFamily="34" charset="0"/>
            </a:endParaRPr>
          </a:p>
        </p:txBody>
      </p:sp>
      <p:sp>
        <p:nvSpPr>
          <p:cNvPr id="25" name="Rechthoek: afgeronde hoeken 24">
            <a:extLst>
              <a:ext uri="{FF2B5EF4-FFF2-40B4-BE49-F238E27FC236}">
                <a16:creationId xmlns:a16="http://schemas.microsoft.com/office/drawing/2014/main" id="{1171AD3E-1065-F4EC-3E4D-A036572003A9}"/>
              </a:ext>
            </a:extLst>
          </p:cNvPr>
          <p:cNvSpPr/>
          <p:nvPr/>
        </p:nvSpPr>
        <p:spPr>
          <a:xfrm>
            <a:off x="10152420" y="2926043"/>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B323A229-A06A-E823-8A01-BE1079314031}"/>
              </a:ext>
            </a:extLst>
          </p:cNvPr>
          <p:cNvSpPr txBox="1"/>
          <p:nvPr/>
        </p:nvSpPr>
        <p:spPr>
          <a:xfrm>
            <a:off x="10289496" y="2881676"/>
            <a:ext cx="2331806" cy="200055"/>
          </a:xfrm>
          <a:prstGeom prst="rect">
            <a:avLst/>
          </a:prstGeom>
          <a:noFill/>
        </p:spPr>
        <p:txBody>
          <a:bodyPr wrap="square" rtlCol="0">
            <a:spAutoFit/>
          </a:bodyPr>
          <a:lstStyle/>
          <a:p>
            <a:r>
              <a:rPr lang="nl-NL" sz="700">
                <a:latin typeface="Arial Nova" panose="020B0604020202020204" pitchFamily="34" charset="0"/>
              </a:rPr>
              <a:t>Monitoren</a:t>
            </a:r>
            <a:endParaRPr lang="nl-NL" sz="900">
              <a:latin typeface="Arial Nova" panose="020B0604020202020204" pitchFamily="34" charset="0"/>
            </a:endParaRPr>
          </a:p>
        </p:txBody>
      </p:sp>
      <p:sp>
        <p:nvSpPr>
          <p:cNvPr id="27" name="Rechthoek: afgeronde hoeken 26">
            <a:extLst>
              <a:ext uri="{FF2B5EF4-FFF2-40B4-BE49-F238E27FC236}">
                <a16:creationId xmlns:a16="http://schemas.microsoft.com/office/drawing/2014/main" id="{F64748BD-9550-A4AC-AF61-8EB9B40BBD47}"/>
              </a:ext>
            </a:extLst>
          </p:cNvPr>
          <p:cNvSpPr/>
          <p:nvPr/>
        </p:nvSpPr>
        <p:spPr>
          <a:xfrm>
            <a:off x="10152419" y="310856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AF6E9179-CDAE-DC7E-6F30-A37D33A72FC5}"/>
              </a:ext>
            </a:extLst>
          </p:cNvPr>
          <p:cNvSpPr txBox="1"/>
          <p:nvPr/>
        </p:nvSpPr>
        <p:spPr>
          <a:xfrm>
            <a:off x="10289495" y="3060227"/>
            <a:ext cx="2331806" cy="200055"/>
          </a:xfrm>
          <a:prstGeom prst="rect">
            <a:avLst/>
          </a:prstGeom>
          <a:noFill/>
        </p:spPr>
        <p:txBody>
          <a:bodyPr wrap="square" rtlCol="0">
            <a:spAutoFit/>
          </a:bodyPr>
          <a:lstStyle/>
          <a:p>
            <a:r>
              <a:rPr lang="nl-NL" sz="700">
                <a:latin typeface="Arial Nova" panose="020B0604020202020204" pitchFamily="34" charset="0"/>
              </a:rPr>
              <a:t>Archiveren</a:t>
            </a:r>
            <a:endParaRPr lang="nl-NL" sz="900">
              <a:latin typeface="Arial Nova" panose="020B0604020202020204" pitchFamily="34" charset="0"/>
            </a:endParaRPr>
          </a:p>
        </p:txBody>
      </p:sp>
      <p:sp>
        <p:nvSpPr>
          <p:cNvPr id="30" name="Rechthoek: afgeronde hoeken 29">
            <a:extLst>
              <a:ext uri="{FF2B5EF4-FFF2-40B4-BE49-F238E27FC236}">
                <a16:creationId xmlns:a16="http://schemas.microsoft.com/office/drawing/2014/main" id="{0E9C1C6C-8B69-0552-74F1-8F3D31B8BAD5}"/>
              </a:ext>
            </a:extLst>
          </p:cNvPr>
          <p:cNvSpPr/>
          <p:nvPr/>
        </p:nvSpPr>
        <p:spPr>
          <a:xfrm>
            <a:off x="10152419" y="358914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a:extLst>
              <a:ext uri="{FF2B5EF4-FFF2-40B4-BE49-F238E27FC236}">
                <a16:creationId xmlns:a16="http://schemas.microsoft.com/office/drawing/2014/main" id="{7F3703D3-AAA0-4ECA-FC01-1E1A5E0025D8}"/>
              </a:ext>
            </a:extLst>
          </p:cNvPr>
          <p:cNvSpPr txBox="1"/>
          <p:nvPr/>
        </p:nvSpPr>
        <p:spPr>
          <a:xfrm>
            <a:off x="10009194" y="3287113"/>
            <a:ext cx="2612106" cy="230832"/>
          </a:xfrm>
          <a:prstGeom prst="rect">
            <a:avLst/>
          </a:prstGeom>
          <a:noFill/>
        </p:spPr>
        <p:txBody>
          <a:bodyPr wrap="square" rtlCol="0">
            <a:spAutoFit/>
          </a:bodyPr>
          <a:lstStyle/>
          <a:p>
            <a:r>
              <a:rPr lang="nl-NL" sz="900" b="1">
                <a:latin typeface="Arial Nova" panose="020B0604020202020204" pitchFamily="34" charset="0"/>
              </a:rPr>
              <a:t>Soort algoritme</a:t>
            </a:r>
          </a:p>
        </p:txBody>
      </p:sp>
      <p:sp>
        <p:nvSpPr>
          <p:cNvPr id="32" name="Tekstvak 31">
            <a:extLst>
              <a:ext uri="{FF2B5EF4-FFF2-40B4-BE49-F238E27FC236}">
                <a16:creationId xmlns:a16="http://schemas.microsoft.com/office/drawing/2014/main" id="{3F47C86F-60D7-3074-25CB-7849A30D3037}"/>
              </a:ext>
            </a:extLst>
          </p:cNvPr>
          <p:cNvSpPr txBox="1"/>
          <p:nvPr/>
        </p:nvSpPr>
        <p:spPr>
          <a:xfrm>
            <a:off x="10289495" y="3544776"/>
            <a:ext cx="2331806" cy="200055"/>
          </a:xfrm>
          <a:prstGeom prst="rect">
            <a:avLst/>
          </a:prstGeom>
          <a:noFill/>
        </p:spPr>
        <p:txBody>
          <a:bodyPr wrap="square" rtlCol="0">
            <a:spAutoFit/>
          </a:bodyPr>
          <a:lstStyle/>
          <a:p>
            <a:r>
              <a:rPr lang="nl-NL" sz="700">
                <a:latin typeface="Arial Nova" panose="020B0604020202020204" pitchFamily="34" charset="0"/>
              </a:rPr>
              <a:t>Rekenregel</a:t>
            </a:r>
            <a:endParaRPr lang="nl-NL" sz="900">
              <a:latin typeface="Arial Nova" panose="020B0604020202020204" pitchFamily="34" charset="0"/>
            </a:endParaRPr>
          </a:p>
        </p:txBody>
      </p:sp>
      <p:sp>
        <p:nvSpPr>
          <p:cNvPr id="33" name="Rechthoek: afgeronde hoeken 32">
            <a:extLst>
              <a:ext uri="{FF2B5EF4-FFF2-40B4-BE49-F238E27FC236}">
                <a16:creationId xmlns:a16="http://schemas.microsoft.com/office/drawing/2014/main" id="{758D601F-8370-77FE-28F0-D5B8D6BA8EA7}"/>
              </a:ext>
            </a:extLst>
          </p:cNvPr>
          <p:cNvSpPr/>
          <p:nvPr/>
        </p:nvSpPr>
        <p:spPr>
          <a:xfrm>
            <a:off x="10152419" y="377648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extLst>
              <a:ext uri="{FF2B5EF4-FFF2-40B4-BE49-F238E27FC236}">
                <a16:creationId xmlns:a16="http://schemas.microsoft.com/office/drawing/2014/main" id="{8870B4BE-083C-475A-8F84-73842D48975B}"/>
              </a:ext>
            </a:extLst>
          </p:cNvPr>
          <p:cNvSpPr txBox="1"/>
          <p:nvPr/>
        </p:nvSpPr>
        <p:spPr>
          <a:xfrm>
            <a:off x="10289495" y="3732116"/>
            <a:ext cx="2331806" cy="200055"/>
          </a:xfrm>
          <a:prstGeom prst="rect">
            <a:avLst/>
          </a:prstGeom>
          <a:noFill/>
        </p:spPr>
        <p:txBody>
          <a:bodyPr wrap="square" rtlCol="0">
            <a:spAutoFit/>
          </a:bodyPr>
          <a:lstStyle/>
          <a:p>
            <a:r>
              <a:rPr lang="nl-NL" sz="700">
                <a:latin typeface="Arial Nova" panose="020B0604020202020204" pitchFamily="34" charset="0"/>
              </a:rPr>
              <a:t>Machine </a:t>
            </a:r>
            <a:r>
              <a:rPr lang="nl-NL" sz="700" err="1">
                <a:latin typeface="Arial Nova" panose="020B0604020202020204" pitchFamily="34" charset="0"/>
              </a:rPr>
              <a:t>learning</a:t>
            </a:r>
            <a:r>
              <a:rPr lang="nl-NL" sz="700">
                <a:latin typeface="Arial Nova" panose="020B0604020202020204" pitchFamily="34" charset="0"/>
              </a:rPr>
              <a:t> / AI</a:t>
            </a:r>
            <a:endParaRPr lang="nl-NL" sz="900">
              <a:latin typeface="Arial Nova" panose="020B0604020202020204" pitchFamily="34" charset="0"/>
            </a:endParaRPr>
          </a:p>
        </p:txBody>
      </p:sp>
      <p:sp>
        <p:nvSpPr>
          <p:cNvPr id="35" name="Rechthoek: afgeronde hoeken 34">
            <a:extLst>
              <a:ext uri="{FF2B5EF4-FFF2-40B4-BE49-F238E27FC236}">
                <a16:creationId xmlns:a16="http://schemas.microsoft.com/office/drawing/2014/main" id="{CE961862-5B15-154E-6558-E5FEF2D98045}"/>
              </a:ext>
            </a:extLst>
          </p:cNvPr>
          <p:cNvSpPr/>
          <p:nvPr/>
        </p:nvSpPr>
        <p:spPr>
          <a:xfrm>
            <a:off x="10152419" y="396382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extLst>
              <a:ext uri="{FF2B5EF4-FFF2-40B4-BE49-F238E27FC236}">
                <a16:creationId xmlns:a16="http://schemas.microsoft.com/office/drawing/2014/main" id="{F539C18B-9453-E6F7-6F07-CCE1744840BE}"/>
              </a:ext>
            </a:extLst>
          </p:cNvPr>
          <p:cNvSpPr txBox="1"/>
          <p:nvPr/>
        </p:nvSpPr>
        <p:spPr>
          <a:xfrm>
            <a:off x="10289495" y="3919456"/>
            <a:ext cx="2331806" cy="200055"/>
          </a:xfrm>
          <a:prstGeom prst="rect">
            <a:avLst/>
          </a:prstGeom>
          <a:noFill/>
        </p:spPr>
        <p:txBody>
          <a:bodyPr wrap="square" rtlCol="0">
            <a:spAutoFit/>
          </a:bodyPr>
          <a:lstStyle/>
          <a:p>
            <a:r>
              <a:rPr lang="nl-NL" sz="700">
                <a:latin typeface="Arial Nova" panose="020B0604020202020204" pitchFamily="34" charset="0"/>
              </a:rPr>
              <a:t>Generatieve AI</a:t>
            </a:r>
            <a:endParaRPr lang="nl-NL" sz="900">
              <a:latin typeface="Arial Nova" panose="020B0604020202020204" pitchFamily="34" charset="0"/>
            </a:endParaRPr>
          </a:p>
        </p:txBody>
      </p:sp>
      <p:sp>
        <p:nvSpPr>
          <p:cNvPr id="47" name="Rechthoek: afgeronde hoeken 46">
            <a:extLst>
              <a:ext uri="{FF2B5EF4-FFF2-40B4-BE49-F238E27FC236}">
                <a16:creationId xmlns:a16="http://schemas.microsoft.com/office/drawing/2014/main" id="{F0D8E86E-168F-E7B6-69C9-E9DC6594CBAE}"/>
              </a:ext>
            </a:extLst>
          </p:cNvPr>
          <p:cNvSpPr/>
          <p:nvPr/>
        </p:nvSpPr>
        <p:spPr>
          <a:xfrm>
            <a:off x="10128244" y="447076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ekstvak 47">
            <a:extLst>
              <a:ext uri="{FF2B5EF4-FFF2-40B4-BE49-F238E27FC236}">
                <a16:creationId xmlns:a16="http://schemas.microsoft.com/office/drawing/2014/main" id="{1B05E25A-E882-0D00-D35E-406E5FC851B1}"/>
              </a:ext>
            </a:extLst>
          </p:cNvPr>
          <p:cNvSpPr txBox="1"/>
          <p:nvPr/>
        </p:nvSpPr>
        <p:spPr>
          <a:xfrm>
            <a:off x="9985019" y="4168731"/>
            <a:ext cx="2612106" cy="230832"/>
          </a:xfrm>
          <a:prstGeom prst="rect">
            <a:avLst/>
          </a:prstGeom>
          <a:noFill/>
        </p:spPr>
        <p:txBody>
          <a:bodyPr wrap="square" rtlCol="0">
            <a:spAutoFit/>
          </a:bodyPr>
          <a:lstStyle/>
          <a:p>
            <a:r>
              <a:rPr lang="nl-NL" sz="900" b="1">
                <a:latin typeface="Arial Nova" panose="020B0604020202020204" pitchFamily="34" charset="0"/>
              </a:rPr>
              <a:t>Risico volgens AI-Act</a:t>
            </a:r>
          </a:p>
        </p:txBody>
      </p:sp>
      <p:sp>
        <p:nvSpPr>
          <p:cNvPr id="49" name="Tekstvak 48">
            <a:extLst>
              <a:ext uri="{FF2B5EF4-FFF2-40B4-BE49-F238E27FC236}">
                <a16:creationId xmlns:a16="http://schemas.microsoft.com/office/drawing/2014/main" id="{D27114C6-652F-EB72-5E74-AAB8A0A929C9}"/>
              </a:ext>
            </a:extLst>
          </p:cNvPr>
          <p:cNvSpPr txBox="1"/>
          <p:nvPr/>
        </p:nvSpPr>
        <p:spPr>
          <a:xfrm>
            <a:off x="10265320" y="4426394"/>
            <a:ext cx="2331806" cy="200055"/>
          </a:xfrm>
          <a:prstGeom prst="rect">
            <a:avLst/>
          </a:prstGeom>
          <a:noFill/>
        </p:spPr>
        <p:txBody>
          <a:bodyPr wrap="square" rtlCol="0">
            <a:spAutoFit/>
          </a:bodyPr>
          <a:lstStyle/>
          <a:p>
            <a:r>
              <a:rPr lang="nl-NL" sz="700">
                <a:latin typeface="Arial Nova" panose="020B0604020202020204" pitchFamily="34" charset="0"/>
              </a:rPr>
              <a:t>Laag</a:t>
            </a:r>
            <a:endParaRPr lang="nl-NL" sz="900">
              <a:latin typeface="Arial Nova" panose="020B0604020202020204" pitchFamily="34" charset="0"/>
            </a:endParaRPr>
          </a:p>
        </p:txBody>
      </p:sp>
      <p:sp>
        <p:nvSpPr>
          <p:cNvPr id="50" name="Rechthoek: afgeronde hoeken 49">
            <a:extLst>
              <a:ext uri="{FF2B5EF4-FFF2-40B4-BE49-F238E27FC236}">
                <a16:creationId xmlns:a16="http://schemas.microsoft.com/office/drawing/2014/main" id="{97D0D608-6649-F3FA-2810-17CCBE94BAD4}"/>
              </a:ext>
            </a:extLst>
          </p:cNvPr>
          <p:cNvSpPr/>
          <p:nvPr/>
        </p:nvSpPr>
        <p:spPr>
          <a:xfrm>
            <a:off x="10128244" y="465810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Tekstvak 50">
            <a:extLst>
              <a:ext uri="{FF2B5EF4-FFF2-40B4-BE49-F238E27FC236}">
                <a16:creationId xmlns:a16="http://schemas.microsoft.com/office/drawing/2014/main" id="{603B32B7-EE77-A3D2-5C72-243763B616C2}"/>
              </a:ext>
            </a:extLst>
          </p:cNvPr>
          <p:cNvSpPr txBox="1"/>
          <p:nvPr/>
        </p:nvSpPr>
        <p:spPr>
          <a:xfrm>
            <a:off x="10265320" y="4613734"/>
            <a:ext cx="2331806" cy="200055"/>
          </a:xfrm>
          <a:prstGeom prst="rect">
            <a:avLst/>
          </a:prstGeom>
          <a:noFill/>
        </p:spPr>
        <p:txBody>
          <a:bodyPr wrap="square" rtlCol="0">
            <a:spAutoFit/>
          </a:bodyPr>
          <a:lstStyle/>
          <a:p>
            <a:r>
              <a:rPr lang="nl-NL" sz="700">
                <a:latin typeface="Arial Nova" panose="020B0604020202020204" pitchFamily="34" charset="0"/>
              </a:rPr>
              <a:t>Beperkt</a:t>
            </a:r>
            <a:endParaRPr lang="nl-NL" sz="900">
              <a:latin typeface="Arial Nova" panose="020B0604020202020204" pitchFamily="34" charset="0"/>
            </a:endParaRPr>
          </a:p>
        </p:txBody>
      </p:sp>
      <p:sp>
        <p:nvSpPr>
          <p:cNvPr id="52" name="Rechthoek: afgeronde hoeken 51">
            <a:extLst>
              <a:ext uri="{FF2B5EF4-FFF2-40B4-BE49-F238E27FC236}">
                <a16:creationId xmlns:a16="http://schemas.microsoft.com/office/drawing/2014/main" id="{8315AA40-0396-EAB5-BD57-89415A1E560E}"/>
              </a:ext>
            </a:extLst>
          </p:cNvPr>
          <p:cNvSpPr/>
          <p:nvPr/>
        </p:nvSpPr>
        <p:spPr>
          <a:xfrm>
            <a:off x="10128244" y="484544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3" name="Tekstvak 52">
            <a:extLst>
              <a:ext uri="{FF2B5EF4-FFF2-40B4-BE49-F238E27FC236}">
                <a16:creationId xmlns:a16="http://schemas.microsoft.com/office/drawing/2014/main" id="{888B9C37-DF75-CC5E-BE1D-19C03276C321}"/>
              </a:ext>
            </a:extLst>
          </p:cNvPr>
          <p:cNvSpPr txBox="1"/>
          <p:nvPr/>
        </p:nvSpPr>
        <p:spPr>
          <a:xfrm>
            <a:off x="10265320" y="4801074"/>
            <a:ext cx="2331806" cy="200055"/>
          </a:xfrm>
          <a:prstGeom prst="rect">
            <a:avLst/>
          </a:prstGeom>
          <a:noFill/>
        </p:spPr>
        <p:txBody>
          <a:bodyPr wrap="square" rtlCol="0">
            <a:spAutoFit/>
          </a:bodyPr>
          <a:lstStyle/>
          <a:p>
            <a:r>
              <a:rPr lang="nl-NL" sz="700">
                <a:latin typeface="Arial Nova" panose="020B0604020202020204" pitchFamily="34" charset="0"/>
              </a:rPr>
              <a:t>Hoog</a:t>
            </a:r>
            <a:endParaRPr lang="nl-NL" sz="900">
              <a:latin typeface="Arial Nova" panose="020B0604020202020204" pitchFamily="34" charset="0"/>
            </a:endParaRPr>
          </a:p>
        </p:txBody>
      </p:sp>
      <p:sp>
        <p:nvSpPr>
          <p:cNvPr id="54" name="Rechthoek: afgeronde hoeken 53">
            <a:extLst>
              <a:ext uri="{FF2B5EF4-FFF2-40B4-BE49-F238E27FC236}">
                <a16:creationId xmlns:a16="http://schemas.microsoft.com/office/drawing/2014/main" id="{9D6CF374-FFED-B4DF-13D6-AB1E39E3437B}"/>
              </a:ext>
            </a:extLst>
          </p:cNvPr>
          <p:cNvSpPr/>
          <p:nvPr/>
        </p:nvSpPr>
        <p:spPr>
          <a:xfrm>
            <a:off x="10128243" y="503278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Tekstvak 54">
            <a:extLst>
              <a:ext uri="{FF2B5EF4-FFF2-40B4-BE49-F238E27FC236}">
                <a16:creationId xmlns:a16="http://schemas.microsoft.com/office/drawing/2014/main" id="{B5046261-342C-33DC-A4B2-395862D7B719}"/>
              </a:ext>
            </a:extLst>
          </p:cNvPr>
          <p:cNvSpPr txBox="1"/>
          <p:nvPr/>
        </p:nvSpPr>
        <p:spPr>
          <a:xfrm>
            <a:off x="10289495" y="4984131"/>
            <a:ext cx="2331806" cy="200055"/>
          </a:xfrm>
          <a:prstGeom prst="rect">
            <a:avLst/>
          </a:prstGeom>
          <a:noFill/>
        </p:spPr>
        <p:txBody>
          <a:bodyPr wrap="square" rtlCol="0">
            <a:spAutoFit/>
          </a:bodyPr>
          <a:lstStyle/>
          <a:p>
            <a:r>
              <a:rPr lang="nl-NL" sz="700">
                <a:latin typeface="Arial Nova" panose="020B0604020202020204" pitchFamily="34" charset="0"/>
              </a:rPr>
              <a:t>Verboden</a:t>
            </a:r>
            <a:endParaRPr lang="nl-NL" sz="900">
              <a:latin typeface="Arial Nova" panose="020B0604020202020204" pitchFamily="34" charset="0"/>
            </a:endParaRPr>
          </a:p>
        </p:txBody>
      </p:sp>
      <p:sp>
        <p:nvSpPr>
          <p:cNvPr id="63" name="Rechthoek: afgeronde hoeken 62">
            <a:extLst>
              <a:ext uri="{FF2B5EF4-FFF2-40B4-BE49-F238E27FC236}">
                <a16:creationId xmlns:a16="http://schemas.microsoft.com/office/drawing/2014/main" id="{1DA12D05-0BFB-A04B-D310-09DAF4E4506A}"/>
              </a:ext>
            </a:extLst>
          </p:cNvPr>
          <p:cNvSpPr/>
          <p:nvPr/>
        </p:nvSpPr>
        <p:spPr>
          <a:xfrm>
            <a:off x="10152421" y="5510409"/>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Tekstvak 63">
            <a:extLst>
              <a:ext uri="{FF2B5EF4-FFF2-40B4-BE49-F238E27FC236}">
                <a16:creationId xmlns:a16="http://schemas.microsoft.com/office/drawing/2014/main" id="{86E259CE-088E-11CB-A40D-7BDD2AC7E871}"/>
              </a:ext>
            </a:extLst>
          </p:cNvPr>
          <p:cNvSpPr txBox="1"/>
          <p:nvPr/>
        </p:nvSpPr>
        <p:spPr>
          <a:xfrm>
            <a:off x="10009196" y="5208380"/>
            <a:ext cx="2612106" cy="230832"/>
          </a:xfrm>
          <a:prstGeom prst="rect">
            <a:avLst/>
          </a:prstGeom>
          <a:noFill/>
        </p:spPr>
        <p:txBody>
          <a:bodyPr wrap="square" rtlCol="0">
            <a:spAutoFit/>
          </a:bodyPr>
          <a:lstStyle/>
          <a:p>
            <a:r>
              <a:rPr lang="nl-NL" sz="900" b="1">
                <a:latin typeface="Arial Nova" panose="020B0604020202020204" pitchFamily="34" charset="0"/>
              </a:rPr>
              <a:t>Impactvol</a:t>
            </a:r>
          </a:p>
        </p:txBody>
      </p:sp>
      <p:sp>
        <p:nvSpPr>
          <p:cNvPr id="65" name="Tekstvak 64">
            <a:extLst>
              <a:ext uri="{FF2B5EF4-FFF2-40B4-BE49-F238E27FC236}">
                <a16:creationId xmlns:a16="http://schemas.microsoft.com/office/drawing/2014/main" id="{0E13D553-34FA-82F3-BCD5-C488DF8277A0}"/>
              </a:ext>
            </a:extLst>
          </p:cNvPr>
          <p:cNvSpPr txBox="1"/>
          <p:nvPr/>
        </p:nvSpPr>
        <p:spPr>
          <a:xfrm>
            <a:off x="10289497" y="5466043"/>
            <a:ext cx="2331806" cy="200055"/>
          </a:xfrm>
          <a:prstGeom prst="rect">
            <a:avLst/>
          </a:prstGeom>
          <a:noFill/>
        </p:spPr>
        <p:txBody>
          <a:bodyPr wrap="square" rtlCol="0">
            <a:spAutoFit/>
          </a:bodyPr>
          <a:lstStyle/>
          <a:p>
            <a:r>
              <a:rPr lang="nl-NL" sz="700">
                <a:latin typeface="Arial Nova" panose="020B0604020202020204" pitchFamily="34" charset="0"/>
              </a:rPr>
              <a:t>ja</a:t>
            </a:r>
            <a:endParaRPr lang="nl-NL" sz="900">
              <a:latin typeface="Arial Nova" panose="020B0604020202020204" pitchFamily="34" charset="0"/>
            </a:endParaRPr>
          </a:p>
        </p:txBody>
      </p:sp>
      <p:sp>
        <p:nvSpPr>
          <p:cNvPr id="66" name="Rechthoek: afgeronde hoeken 65">
            <a:extLst>
              <a:ext uri="{FF2B5EF4-FFF2-40B4-BE49-F238E27FC236}">
                <a16:creationId xmlns:a16="http://schemas.microsoft.com/office/drawing/2014/main" id="{1E9C3D35-55EB-1CA3-5316-62AD4F9657C8}"/>
              </a:ext>
            </a:extLst>
          </p:cNvPr>
          <p:cNvSpPr/>
          <p:nvPr/>
        </p:nvSpPr>
        <p:spPr>
          <a:xfrm>
            <a:off x="10152421" y="5697749"/>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Tekstvak 66">
            <a:extLst>
              <a:ext uri="{FF2B5EF4-FFF2-40B4-BE49-F238E27FC236}">
                <a16:creationId xmlns:a16="http://schemas.microsoft.com/office/drawing/2014/main" id="{DA9C1A12-474A-2A49-C1DB-7E270071E973}"/>
              </a:ext>
            </a:extLst>
          </p:cNvPr>
          <p:cNvSpPr txBox="1"/>
          <p:nvPr/>
        </p:nvSpPr>
        <p:spPr>
          <a:xfrm>
            <a:off x="10289497" y="5653383"/>
            <a:ext cx="2331806" cy="200055"/>
          </a:xfrm>
          <a:prstGeom prst="rect">
            <a:avLst/>
          </a:prstGeom>
          <a:noFill/>
        </p:spPr>
        <p:txBody>
          <a:bodyPr wrap="square" rtlCol="0">
            <a:spAutoFit/>
          </a:bodyPr>
          <a:lstStyle/>
          <a:p>
            <a:r>
              <a:rPr lang="nl-NL" sz="700">
                <a:latin typeface="Arial Nova" panose="020B0604020202020204" pitchFamily="34" charset="0"/>
              </a:rPr>
              <a:t>nee</a:t>
            </a:r>
            <a:endParaRPr lang="nl-NL" sz="900">
              <a:latin typeface="Arial Nova" panose="020B0604020202020204" pitchFamily="34" charset="0"/>
            </a:endParaRPr>
          </a:p>
        </p:txBody>
      </p:sp>
      <p:pic>
        <p:nvPicPr>
          <p:cNvPr id="71" name="Graphic 70" descr="Informatie met effen opvulling">
            <a:extLst>
              <a:ext uri="{FF2B5EF4-FFF2-40B4-BE49-F238E27FC236}">
                <a16:creationId xmlns:a16="http://schemas.microsoft.com/office/drawing/2014/main" id="{5768DDFA-4288-9E40-36EA-81D69F0C8C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80693" y="4187662"/>
            <a:ext cx="195607" cy="195607"/>
          </a:xfrm>
          <a:prstGeom prst="rect">
            <a:avLst/>
          </a:prstGeom>
        </p:spPr>
      </p:pic>
      <p:pic>
        <p:nvPicPr>
          <p:cNvPr id="72" name="Graphic 71" descr="Informatie met effen opvulling">
            <a:extLst>
              <a:ext uri="{FF2B5EF4-FFF2-40B4-BE49-F238E27FC236}">
                <a16:creationId xmlns:a16="http://schemas.microsoft.com/office/drawing/2014/main" id="{AF0B2A22-A3FF-D730-5352-34E149990B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04673" y="3307658"/>
            <a:ext cx="195607" cy="195607"/>
          </a:xfrm>
          <a:prstGeom prst="rect">
            <a:avLst/>
          </a:prstGeom>
        </p:spPr>
      </p:pic>
      <p:pic>
        <p:nvPicPr>
          <p:cNvPr id="73" name="Graphic 72" descr="Informatie met effen opvulling">
            <a:extLst>
              <a:ext uri="{FF2B5EF4-FFF2-40B4-BE49-F238E27FC236}">
                <a16:creationId xmlns:a16="http://schemas.microsoft.com/office/drawing/2014/main" id="{5422A569-BCC7-60C5-583A-93C684FB82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6335" y="5231869"/>
            <a:ext cx="195607" cy="195607"/>
          </a:xfrm>
          <a:prstGeom prst="rect">
            <a:avLst/>
          </a:prstGeom>
        </p:spPr>
      </p:pic>
      <p:sp>
        <p:nvSpPr>
          <p:cNvPr id="74" name="Tekstvak 73">
            <a:extLst>
              <a:ext uri="{FF2B5EF4-FFF2-40B4-BE49-F238E27FC236}">
                <a16:creationId xmlns:a16="http://schemas.microsoft.com/office/drawing/2014/main" id="{73809697-168C-4544-72B5-91D6AA32A0B5}"/>
              </a:ext>
            </a:extLst>
          </p:cNvPr>
          <p:cNvSpPr txBox="1"/>
          <p:nvPr/>
        </p:nvSpPr>
        <p:spPr>
          <a:xfrm>
            <a:off x="736600" y="797539"/>
            <a:ext cx="3039534" cy="369332"/>
          </a:xfrm>
          <a:prstGeom prst="rect">
            <a:avLst/>
          </a:prstGeom>
          <a:noFill/>
        </p:spPr>
        <p:txBody>
          <a:bodyPr wrap="square" lIns="91440" tIns="45720" rIns="91440" bIns="45720" rtlCol="0" anchor="t">
            <a:spAutoFit/>
          </a:bodyPr>
          <a:lstStyle/>
          <a:p>
            <a:r>
              <a:rPr lang="nl-NL" b="1">
                <a:latin typeface="Arial Nova"/>
              </a:rPr>
              <a:t>Bouwblok: Fairness</a:t>
            </a:r>
          </a:p>
        </p:txBody>
      </p:sp>
      <p:sp>
        <p:nvSpPr>
          <p:cNvPr id="3" name="Tekstvak 2">
            <a:extLst>
              <a:ext uri="{FF2B5EF4-FFF2-40B4-BE49-F238E27FC236}">
                <a16:creationId xmlns:a16="http://schemas.microsoft.com/office/drawing/2014/main" id="{45A7785F-2585-290B-2A79-17D80379338A}"/>
              </a:ext>
            </a:extLst>
          </p:cNvPr>
          <p:cNvSpPr txBox="1"/>
          <p:nvPr/>
        </p:nvSpPr>
        <p:spPr>
          <a:xfrm>
            <a:off x="824691" y="1350835"/>
            <a:ext cx="3039534" cy="307777"/>
          </a:xfrm>
          <a:prstGeom prst="rect">
            <a:avLst/>
          </a:prstGeom>
          <a:noFill/>
        </p:spPr>
        <p:txBody>
          <a:bodyPr wrap="square" rtlCol="0">
            <a:spAutoFit/>
          </a:bodyPr>
          <a:lstStyle/>
          <a:p>
            <a:r>
              <a:rPr lang="nl-NL" sz="1400" b="1">
                <a:latin typeface="Arial Nova" panose="020B0504020202020204" pitchFamily="34" charset="0"/>
              </a:rPr>
              <a:t>Normen</a:t>
            </a:r>
          </a:p>
        </p:txBody>
      </p:sp>
      <p:sp>
        <p:nvSpPr>
          <p:cNvPr id="4" name="Tekstvak 3">
            <a:extLst>
              <a:ext uri="{FF2B5EF4-FFF2-40B4-BE49-F238E27FC236}">
                <a16:creationId xmlns:a16="http://schemas.microsoft.com/office/drawing/2014/main" id="{611C95CE-6954-1BCF-CAEF-5C50624B8B8C}"/>
              </a:ext>
            </a:extLst>
          </p:cNvPr>
          <p:cNvSpPr txBox="1"/>
          <p:nvPr/>
        </p:nvSpPr>
        <p:spPr>
          <a:xfrm>
            <a:off x="755419" y="3878803"/>
            <a:ext cx="3039534" cy="307777"/>
          </a:xfrm>
          <a:prstGeom prst="rect">
            <a:avLst/>
          </a:prstGeom>
          <a:noFill/>
        </p:spPr>
        <p:txBody>
          <a:bodyPr wrap="square" rtlCol="0">
            <a:spAutoFit/>
          </a:bodyPr>
          <a:lstStyle/>
          <a:p>
            <a:r>
              <a:rPr lang="nl-NL" sz="1400" b="1">
                <a:latin typeface="Arial Nova" panose="020B0504020202020204" pitchFamily="34" charset="0"/>
              </a:rPr>
              <a:t>Aanvullende maatregelen</a:t>
            </a:r>
          </a:p>
        </p:txBody>
      </p:sp>
      <p:graphicFrame>
        <p:nvGraphicFramePr>
          <p:cNvPr id="5" name="Tabel 104">
            <a:extLst>
              <a:ext uri="{FF2B5EF4-FFF2-40B4-BE49-F238E27FC236}">
                <a16:creationId xmlns:a16="http://schemas.microsoft.com/office/drawing/2014/main" id="{C568FA60-25FB-4731-DE00-0007DF81ECFE}"/>
              </a:ext>
            </a:extLst>
          </p:cNvPr>
          <p:cNvGraphicFramePr>
            <a:graphicFrameLocks noGrp="1"/>
          </p:cNvGraphicFramePr>
          <p:nvPr>
            <p:extLst>
              <p:ext uri="{D42A27DB-BD31-4B8C-83A1-F6EECF244321}">
                <p14:modId xmlns:p14="http://schemas.microsoft.com/office/powerpoint/2010/main" val="2204584171"/>
              </p:ext>
            </p:extLst>
          </p:nvPr>
        </p:nvGraphicFramePr>
        <p:xfrm>
          <a:off x="836203" y="2401964"/>
          <a:ext cx="6153032" cy="1143000"/>
        </p:xfrm>
        <a:graphic>
          <a:graphicData uri="http://schemas.openxmlformats.org/drawingml/2006/table">
            <a:tbl>
              <a:tblPr firstRow="1" bandRow="1">
                <a:tableStyleId>{C083E6E3-FA7D-4D7B-A595-EF9225AFEA82}</a:tableStyleId>
              </a:tblPr>
              <a:tblGrid>
                <a:gridCol w="1538258">
                  <a:extLst>
                    <a:ext uri="{9D8B030D-6E8A-4147-A177-3AD203B41FA5}">
                      <a16:colId xmlns:a16="http://schemas.microsoft.com/office/drawing/2014/main" val="282950398"/>
                    </a:ext>
                  </a:extLst>
                </a:gridCol>
                <a:gridCol w="1538258">
                  <a:extLst>
                    <a:ext uri="{9D8B030D-6E8A-4147-A177-3AD203B41FA5}">
                      <a16:colId xmlns:a16="http://schemas.microsoft.com/office/drawing/2014/main" val="1122942310"/>
                    </a:ext>
                  </a:extLst>
                </a:gridCol>
                <a:gridCol w="1538258">
                  <a:extLst>
                    <a:ext uri="{9D8B030D-6E8A-4147-A177-3AD203B41FA5}">
                      <a16:colId xmlns:a16="http://schemas.microsoft.com/office/drawing/2014/main" val="1694787910"/>
                    </a:ext>
                  </a:extLst>
                </a:gridCol>
                <a:gridCol w="1538258">
                  <a:extLst>
                    <a:ext uri="{9D8B030D-6E8A-4147-A177-3AD203B41FA5}">
                      <a16:colId xmlns:a16="http://schemas.microsoft.com/office/drawing/2014/main" val="3876272021"/>
                    </a:ext>
                  </a:extLst>
                </a:gridCol>
              </a:tblGrid>
              <a:tr h="219229">
                <a:tc>
                  <a:txBody>
                    <a:bodyPr/>
                    <a:lstStyle/>
                    <a:p>
                      <a:r>
                        <a:rPr lang="nl-NL" sz="900">
                          <a:latin typeface="Arial Nova"/>
                        </a:rPr>
                        <a:t>Norm</a:t>
                      </a:r>
                    </a:p>
                  </a:txBody>
                  <a:tcPr/>
                </a:tc>
                <a:tc>
                  <a:txBody>
                    <a:bodyPr/>
                    <a:lstStyle/>
                    <a:p>
                      <a:r>
                        <a:rPr lang="nl-NL" sz="900">
                          <a:latin typeface="Arial Nova"/>
                        </a:rPr>
                        <a:t>Risico</a:t>
                      </a:r>
                    </a:p>
                  </a:txBody>
                  <a:tcPr/>
                </a:tc>
                <a:tc>
                  <a:txBody>
                    <a:bodyPr/>
                    <a:lstStyle/>
                    <a:p>
                      <a:r>
                        <a:rPr lang="nl-NL" sz="900">
                          <a:latin typeface="Arial Nova"/>
                        </a:rPr>
                        <a:t>Bron</a:t>
                      </a:r>
                    </a:p>
                  </a:txBody>
                  <a:tcPr/>
                </a:tc>
                <a:tc>
                  <a:txBody>
                    <a:bodyPr/>
                    <a:lstStyle/>
                    <a:p>
                      <a:r>
                        <a:rPr lang="nl-NL" sz="900">
                          <a:latin typeface="Arial Nova"/>
                        </a:rPr>
                        <a:t>Uitleg</a:t>
                      </a:r>
                    </a:p>
                  </a:txBody>
                  <a:tcPr/>
                </a:tc>
                <a:extLst>
                  <a:ext uri="{0D108BD9-81ED-4DB2-BD59-A6C34878D82A}">
                    <a16:rowId xmlns:a16="http://schemas.microsoft.com/office/drawing/2014/main" val="548501883"/>
                  </a:ext>
                </a:extLst>
              </a:tr>
              <a:tr h="219229">
                <a:tc>
                  <a:txBody>
                    <a:bodyPr/>
                    <a:lstStyle/>
                    <a:p>
                      <a:r>
                        <a:rPr lang="nl-NL" sz="900" u="sng">
                          <a:solidFill>
                            <a:schemeClr val="tx2"/>
                          </a:solidFill>
                          <a:latin typeface="Arial Nova"/>
                        </a:rPr>
                        <a:t>Norm x1</a:t>
                      </a:r>
                    </a:p>
                  </a:txBody>
                  <a:tcPr/>
                </a:tc>
                <a:tc>
                  <a:txBody>
                    <a:bodyPr/>
                    <a:lstStyle/>
                    <a:p>
                      <a:r>
                        <a:rPr lang="nl-NL" sz="900">
                          <a:latin typeface="Arial Nova"/>
                        </a:rPr>
                        <a:t>Bijbehorend risico</a:t>
                      </a:r>
                    </a:p>
                  </a:txBody>
                  <a:tcPr/>
                </a:tc>
                <a:tc>
                  <a:txBody>
                    <a:bodyPr/>
                    <a:lstStyle/>
                    <a:p>
                      <a:r>
                        <a:rPr lang="nl-NL" sz="900">
                          <a:latin typeface="Arial Nova"/>
                        </a:rPr>
                        <a:t>AI-Act</a:t>
                      </a:r>
                    </a:p>
                  </a:txBody>
                  <a:tcPr/>
                </a:tc>
                <a:tc>
                  <a:txBody>
                    <a:bodyPr/>
                    <a:lstStyle/>
                    <a:p>
                      <a:r>
                        <a:rPr lang="nl-NL" sz="900">
                          <a:latin typeface="Arial Nova"/>
                        </a:rPr>
                        <a:t>Een stukje tekst met uitleg</a:t>
                      </a:r>
                    </a:p>
                  </a:txBody>
                  <a:tcPr/>
                </a:tc>
                <a:extLst>
                  <a:ext uri="{0D108BD9-81ED-4DB2-BD59-A6C34878D82A}">
                    <a16:rowId xmlns:a16="http://schemas.microsoft.com/office/drawing/2014/main" val="680581218"/>
                  </a:ext>
                </a:extLst>
              </a:tr>
              <a:tr h="219229">
                <a:tc>
                  <a:txBody>
                    <a:bodyPr/>
                    <a:lstStyle/>
                    <a:p>
                      <a:r>
                        <a:rPr lang="nl-NL" sz="900" u="sng">
                          <a:solidFill>
                            <a:schemeClr val="tx2"/>
                          </a:solidFill>
                          <a:latin typeface="Arial Nova"/>
                        </a:rPr>
                        <a:t>Norm x2</a:t>
                      </a:r>
                    </a:p>
                  </a:txBody>
                  <a:tcPr/>
                </a:tc>
                <a:tc>
                  <a:txBody>
                    <a:bodyPr/>
                    <a:lstStyle/>
                    <a:p>
                      <a:r>
                        <a:rPr lang="nl-NL" sz="900">
                          <a:latin typeface="Arial Nova"/>
                        </a:rPr>
                        <a:t>Bijbehorend risico</a:t>
                      </a:r>
                    </a:p>
                  </a:txBody>
                  <a:tcPr/>
                </a:tc>
                <a:tc>
                  <a:txBody>
                    <a:bodyPr/>
                    <a:lstStyle/>
                    <a:p>
                      <a:r>
                        <a:rPr lang="nl-NL" sz="900">
                          <a:latin typeface="Arial Nova"/>
                        </a:rPr>
                        <a:t>AVG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3038077138"/>
                  </a:ext>
                </a:extLst>
              </a:tr>
              <a:tr h="219229">
                <a:tc>
                  <a:txBody>
                    <a:bodyPr/>
                    <a:lstStyle/>
                    <a:p>
                      <a:r>
                        <a:rPr lang="nl-NL" sz="900" u="sng">
                          <a:solidFill>
                            <a:schemeClr val="tx2"/>
                          </a:solidFill>
                          <a:latin typeface="Arial Nova"/>
                        </a:rPr>
                        <a:t>Norm x3</a:t>
                      </a:r>
                    </a:p>
                  </a:txBody>
                  <a:tcPr/>
                </a:tc>
                <a:tc>
                  <a:txBody>
                    <a:bodyPr/>
                    <a:lstStyle/>
                    <a:p>
                      <a:r>
                        <a:rPr lang="nl-NL" sz="900">
                          <a:latin typeface="Arial Nova"/>
                        </a:rPr>
                        <a:t>Bijbehorend risico</a:t>
                      </a:r>
                    </a:p>
                  </a:txBody>
                  <a:tcPr/>
                </a:tc>
                <a:tc>
                  <a:txBody>
                    <a:bodyPr/>
                    <a:lstStyle/>
                    <a:p>
                      <a:r>
                        <a:rPr lang="nl-NL" sz="900">
                          <a:latin typeface="Arial Nova"/>
                        </a:rPr>
                        <a:t>Toetsingskader 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2940070501"/>
                  </a:ext>
                </a:extLst>
              </a:tr>
              <a:tr h="219229">
                <a:tc>
                  <a:txBody>
                    <a:bodyPr/>
                    <a:lstStyle/>
                    <a:p>
                      <a:r>
                        <a:rPr lang="nl-NL" sz="900" u="sng">
                          <a:solidFill>
                            <a:schemeClr val="tx2"/>
                          </a:solidFill>
                          <a:latin typeface="Arial Nova"/>
                        </a:rPr>
                        <a:t>Norm x4</a:t>
                      </a:r>
                    </a:p>
                  </a:txBody>
                  <a:tcPr/>
                </a:tc>
                <a:tc>
                  <a:txBody>
                    <a:bodyPr/>
                    <a:lstStyle/>
                    <a:p>
                      <a:r>
                        <a:rPr lang="nl-NL" sz="900">
                          <a:latin typeface="Arial Nova"/>
                        </a:rPr>
                        <a:t>Bijbehorend risico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Toetsingskader 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2026885845"/>
                  </a:ext>
                </a:extLst>
              </a:tr>
            </a:tbl>
          </a:graphicData>
        </a:graphic>
      </p:graphicFrame>
      <p:sp>
        <p:nvSpPr>
          <p:cNvPr id="11" name="Tekstvak 10">
            <a:extLst>
              <a:ext uri="{FF2B5EF4-FFF2-40B4-BE49-F238E27FC236}">
                <a16:creationId xmlns:a16="http://schemas.microsoft.com/office/drawing/2014/main" id="{01704F6A-763D-397A-2538-336832A22DA4}"/>
              </a:ext>
            </a:extLst>
          </p:cNvPr>
          <p:cNvSpPr txBox="1"/>
          <p:nvPr/>
        </p:nvSpPr>
        <p:spPr>
          <a:xfrm>
            <a:off x="822106" y="1641934"/>
            <a:ext cx="4533900" cy="738664"/>
          </a:xfrm>
          <a:prstGeom prst="rect">
            <a:avLst/>
          </a:prstGeom>
          <a:noFill/>
        </p:spPr>
        <p:txBody>
          <a:bodyPr wrap="square" lIns="91440" tIns="45720" rIns="91440" bIns="45720" rtlCol="0" anchor="t">
            <a:spAutoFit/>
          </a:bodyPr>
          <a:lstStyle/>
          <a:p>
            <a:r>
              <a:rPr lang="nl-NL" sz="1400">
                <a:latin typeface="Arial Nova"/>
              </a:rPr>
              <a:t>Overzicht van de relevante normen van dit bouwblok die voortkomen uit </a:t>
            </a:r>
            <a:r>
              <a:rPr lang="nl-NL" sz="1400" u="sng">
                <a:latin typeface="Arial Nova"/>
              </a:rPr>
              <a:t>juridisch kader</a:t>
            </a:r>
            <a:r>
              <a:rPr lang="nl-NL" sz="1400">
                <a:latin typeface="Arial Nova"/>
              </a:rPr>
              <a:t>, en op basis van de filters. </a:t>
            </a:r>
            <a:endParaRPr lang="nl-NL" sz="1200">
              <a:latin typeface="Arial Nova" panose="020B0504020202020204" pitchFamily="34" charset="0"/>
            </a:endParaRPr>
          </a:p>
        </p:txBody>
      </p:sp>
      <p:sp>
        <p:nvSpPr>
          <p:cNvPr id="12" name="Tekstvak 11">
            <a:extLst>
              <a:ext uri="{FF2B5EF4-FFF2-40B4-BE49-F238E27FC236}">
                <a16:creationId xmlns:a16="http://schemas.microsoft.com/office/drawing/2014/main" id="{2B4D68CE-2861-3161-83E1-10D5CF3B31A3}"/>
              </a:ext>
            </a:extLst>
          </p:cNvPr>
          <p:cNvSpPr txBox="1"/>
          <p:nvPr/>
        </p:nvSpPr>
        <p:spPr>
          <a:xfrm>
            <a:off x="736600" y="4118280"/>
            <a:ext cx="4533900" cy="523220"/>
          </a:xfrm>
          <a:prstGeom prst="rect">
            <a:avLst/>
          </a:prstGeom>
          <a:noFill/>
        </p:spPr>
        <p:txBody>
          <a:bodyPr wrap="square" rtlCol="0">
            <a:spAutoFit/>
          </a:bodyPr>
          <a:lstStyle/>
          <a:p>
            <a:r>
              <a:rPr lang="nl-NL" sz="1400">
                <a:latin typeface="Arial Nova" panose="020B0504020202020204" pitchFamily="34" charset="0"/>
              </a:rPr>
              <a:t>Overzicht van de relevante aanvullende (maar niet verplichte) normen, en op basis van de filters.</a:t>
            </a:r>
          </a:p>
        </p:txBody>
      </p:sp>
      <p:graphicFrame>
        <p:nvGraphicFramePr>
          <p:cNvPr id="38" name="Tabel 104">
            <a:extLst>
              <a:ext uri="{FF2B5EF4-FFF2-40B4-BE49-F238E27FC236}">
                <a16:creationId xmlns:a16="http://schemas.microsoft.com/office/drawing/2014/main" id="{41E4FFAC-1208-8CF7-AD6F-C037758F2DDA}"/>
              </a:ext>
            </a:extLst>
          </p:cNvPr>
          <p:cNvGraphicFramePr>
            <a:graphicFrameLocks noGrp="1"/>
          </p:cNvGraphicFramePr>
          <p:nvPr>
            <p:extLst>
              <p:ext uri="{D42A27DB-BD31-4B8C-83A1-F6EECF244321}">
                <p14:modId xmlns:p14="http://schemas.microsoft.com/office/powerpoint/2010/main" val="3079810870"/>
              </p:ext>
            </p:extLst>
          </p:nvPr>
        </p:nvGraphicFramePr>
        <p:xfrm>
          <a:off x="827083" y="4751180"/>
          <a:ext cx="6153032" cy="914400"/>
        </p:xfrm>
        <a:graphic>
          <a:graphicData uri="http://schemas.openxmlformats.org/drawingml/2006/table">
            <a:tbl>
              <a:tblPr firstRow="1" bandRow="1">
                <a:tableStyleId>{C083E6E3-FA7D-4D7B-A595-EF9225AFEA82}</a:tableStyleId>
              </a:tblPr>
              <a:tblGrid>
                <a:gridCol w="1538258">
                  <a:extLst>
                    <a:ext uri="{9D8B030D-6E8A-4147-A177-3AD203B41FA5}">
                      <a16:colId xmlns:a16="http://schemas.microsoft.com/office/drawing/2014/main" val="282950398"/>
                    </a:ext>
                  </a:extLst>
                </a:gridCol>
                <a:gridCol w="1538258">
                  <a:extLst>
                    <a:ext uri="{9D8B030D-6E8A-4147-A177-3AD203B41FA5}">
                      <a16:colId xmlns:a16="http://schemas.microsoft.com/office/drawing/2014/main" val="1122942310"/>
                    </a:ext>
                  </a:extLst>
                </a:gridCol>
                <a:gridCol w="1538258">
                  <a:extLst>
                    <a:ext uri="{9D8B030D-6E8A-4147-A177-3AD203B41FA5}">
                      <a16:colId xmlns:a16="http://schemas.microsoft.com/office/drawing/2014/main" val="1694787910"/>
                    </a:ext>
                  </a:extLst>
                </a:gridCol>
                <a:gridCol w="1538258">
                  <a:extLst>
                    <a:ext uri="{9D8B030D-6E8A-4147-A177-3AD203B41FA5}">
                      <a16:colId xmlns:a16="http://schemas.microsoft.com/office/drawing/2014/main" val="3876272021"/>
                    </a:ext>
                  </a:extLst>
                </a:gridCol>
              </a:tblGrid>
              <a:tr h="219229">
                <a:tc>
                  <a:txBody>
                    <a:bodyPr/>
                    <a:lstStyle/>
                    <a:p>
                      <a:r>
                        <a:rPr lang="nl-NL" sz="900">
                          <a:latin typeface="Arial Nova"/>
                        </a:rPr>
                        <a:t>Maatregel</a:t>
                      </a:r>
                    </a:p>
                  </a:txBody>
                  <a:tcPr/>
                </a:tc>
                <a:tc>
                  <a:txBody>
                    <a:bodyPr/>
                    <a:lstStyle/>
                    <a:p>
                      <a:r>
                        <a:rPr lang="nl-NL" sz="900">
                          <a:latin typeface="Arial Nova"/>
                        </a:rPr>
                        <a:t>Risico</a:t>
                      </a:r>
                    </a:p>
                  </a:txBody>
                  <a:tcPr/>
                </a:tc>
                <a:tc>
                  <a:txBody>
                    <a:bodyPr/>
                    <a:lstStyle/>
                    <a:p>
                      <a:r>
                        <a:rPr lang="nl-NL" sz="900">
                          <a:latin typeface="Arial Nova"/>
                        </a:rPr>
                        <a:t>Bron</a:t>
                      </a:r>
                    </a:p>
                  </a:txBody>
                  <a:tcPr/>
                </a:tc>
                <a:tc>
                  <a:txBody>
                    <a:bodyPr/>
                    <a:lstStyle/>
                    <a:p>
                      <a:r>
                        <a:rPr lang="nl-NL" sz="900">
                          <a:latin typeface="Arial Nova"/>
                        </a:rPr>
                        <a:t>Uitleg</a:t>
                      </a:r>
                    </a:p>
                  </a:txBody>
                  <a:tcPr/>
                </a:tc>
                <a:extLst>
                  <a:ext uri="{0D108BD9-81ED-4DB2-BD59-A6C34878D82A}">
                    <a16:rowId xmlns:a16="http://schemas.microsoft.com/office/drawing/2014/main" val="548501883"/>
                  </a:ext>
                </a:extLst>
              </a:tr>
              <a:tr h="219229">
                <a:tc>
                  <a:txBody>
                    <a:bodyPr/>
                    <a:lstStyle/>
                    <a:p>
                      <a:r>
                        <a:rPr lang="nl-NL" sz="900" u="sng">
                          <a:solidFill>
                            <a:schemeClr val="tx2"/>
                          </a:solidFill>
                          <a:latin typeface="Arial Nova"/>
                        </a:rPr>
                        <a:t>Maatregel y1</a:t>
                      </a:r>
                    </a:p>
                  </a:txBody>
                  <a:tcPr/>
                </a:tc>
                <a:tc>
                  <a:txBody>
                    <a:bodyPr/>
                    <a:lstStyle/>
                    <a:p>
                      <a:r>
                        <a:rPr lang="nl-NL" sz="900">
                          <a:latin typeface="Arial Nova"/>
                        </a:rPr>
                        <a:t>Bijbehorend risico</a:t>
                      </a:r>
                    </a:p>
                  </a:txBody>
                  <a:tcPr/>
                </a:tc>
                <a:tc>
                  <a:txBody>
                    <a:bodyPr/>
                    <a:lstStyle/>
                    <a:p>
                      <a:r>
                        <a:rPr lang="nl-NL" sz="900">
                          <a:latin typeface="Arial Nova"/>
                        </a:rPr>
                        <a:t>Instrument 1</a:t>
                      </a:r>
                    </a:p>
                  </a:txBody>
                  <a:tcPr/>
                </a:tc>
                <a:tc>
                  <a:txBody>
                    <a:bodyPr/>
                    <a:lstStyle/>
                    <a:p>
                      <a:r>
                        <a:rPr lang="nl-NL" sz="900">
                          <a:latin typeface="Arial Nova"/>
                        </a:rPr>
                        <a:t>Een stukje tekst met uitleg</a:t>
                      </a:r>
                    </a:p>
                  </a:txBody>
                  <a:tcPr/>
                </a:tc>
                <a:extLst>
                  <a:ext uri="{0D108BD9-81ED-4DB2-BD59-A6C34878D82A}">
                    <a16:rowId xmlns:a16="http://schemas.microsoft.com/office/drawing/2014/main" val="680581218"/>
                  </a:ext>
                </a:extLst>
              </a:tr>
              <a:tr h="219229">
                <a:tc>
                  <a:txBody>
                    <a:bodyPr/>
                    <a:lstStyle/>
                    <a:p>
                      <a:r>
                        <a:rPr lang="nl-NL" sz="900" u="sng">
                          <a:solidFill>
                            <a:schemeClr val="tx2"/>
                          </a:solidFill>
                          <a:latin typeface="Arial Nova"/>
                        </a:rPr>
                        <a:t>Maatregel y2</a:t>
                      </a:r>
                    </a:p>
                  </a:txBody>
                  <a:tcPr/>
                </a:tc>
                <a:tc>
                  <a:txBody>
                    <a:bodyPr/>
                    <a:lstStyle/>
                    <a:p>
                      <a:r>
                        <a:rPr lang="nl-NL" sz="900">
                          <a:latin typeface="Arial Nova"/>
                        </a:rPr>
                        <a:t>Bijbehorend risico</a:t>
                      </a:r>
                    </a:p>
                  </a:txBody>
                  <a:tcPr/>
                </a:tc>
                <a:tc>
                  <a:txBody>
                    <a:bodyPr/>
                    <a:lstStyle/>
                    <a:p>
                      <a:r>
                        <a:rPr lang="nl-NL" sz="900">
                          <a:latin typeface="Arial Nova"/>
                        </a:rPr>
                        <a:t>DPIA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3038077138"/>
                  </a:ext>
                </a:extLst>
              </a:tr>
              <a:tr h="219229">
                <a:tc>
                  <a:txBody>
                    <a:bodyPr/>
                    <a:lstStyle/>
                    <a:p>
                      <a:r>
                        <a:rPr lang="nl-NL" sz="900" u="sng">
                          <a:solidFill>
                            <a:schemeClr val="tx2"/>
                          </a:solidFill>
                          <a:latin typeface="Arial Nova"/>
                        </a:rPr>
                        <a:t>Maatregel y3</a:t>
                      </a:r>
                    </a:p>
                  </a:txBody>
                  <a:tcPr/>
                </a:tc>
                <a:tc>
                  <a:txBody>
                    <a:bodyPr/>
                    <a:lstStyle/>
                    <a:p>
                      <a:r>
                        <a:rPr lang="nl-NL" sz="900">
                          <a:latin typeface="Arial Nova"/>
                        </a:rPr>
                        <a:t>Bijbehorend risico</a:t>
                      </a:r>
                    </a:p>
                  </a:txBody>
                  <a:tcPr/>
                </a:tc>
                <a:tc>
                  <a:txBody>
                    <a:bodyPr/>
                    <a:lstStyle/>
                    <a:p>
                      <a:r>
                        <a:rPr lang="nl-NL" sz="900">
                          <a:latin typeface="Arial Nova"/>
                        </a:rPr>
                        <a:t>Toetsingskader 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2940070501"/>
                  </a:ext>
                </a:extLst>
              </a:tr>
            </a:tbl>
          </a:graphicData>
        </a:graphic>
      </p:graphicFrame>
      <p:sp>
        <p:nvSpPr>
          <p:cNvPr id="40" name="Rechteraccolade 39">
            <a:extLst>
              <a:ext uri="{FF2B5EF4-FFF2-40B4-BE49-F238E27FC236}">
                <a16:creationId xmlns:a16="http://schemas.microsoft.com/office/drawing/2014/main" id="{7AF5B607-9308-7A2D-36B5-DC83F409DDAF}"/>
              </a:ext>
            </a:extLst>
          </p:cNvPr>
          <p:cNvSpPr/>
          <p:nvPr/>
        </p:nvSpPr>
        <p:spPr>
          <a:xfrm flipH="1">
            <a:off x="9620140" y="1545167"/>
            <a:ext cx="290994" cy="46895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2" name="Tekstvak 41">
            <a:extLst>
              <a:ext uri="{FF2B5EF4-FFF2-40B4-BE49-F238E27FC236}">
                <a16:creationId xmlns:a16="http://schemas.microsoft.com/office/drawing/2014/main" id="{C0FAEBB9-59F4-8CA7-D06C-6763EEDD7129}"/>
              </a:ext>
            </a:extLst>
          </p:cNvPr>
          <p:cNvSpPr txBox="1"/>
          <p:nvPr/>
        </p:nvSpPr>
        <p:spPr>
          <a:xfrm>
            <a:off x="8479668" y="3732116"/>
            <a:ext cx="1019685" cy="738664"/>
          </a:xfrm>
          <a:prstGeom prst="rect">
            <a:avLst/>
          </a:prstGeom>
          <a:noFill/>
        </p:spPr>
        <p:txBody>
          <a:bodyPr wrap="square" rtlCol="0">
            <a:spAutoFit/>
          </a:bodyPr>
          <a:lstStyle/>
          <a:p>
            <a:pPr algn="ctr"/>
            <a:r>
              <a:rPr lang="nl-NL" sz="1050">
                <a:solidFill>
                  <a:schemeClr val="bg1">
                    <a:lumMod val="50000"/>
                  </a:schemeClr>
                </a:solidFill>
                <a:latin typeface="Arial Nova" panose="020B0504020202020204" pitchFamily="34" charset="0"/>
              </a:rPr>
              <a:t>Inhoud tekst past aan op basis van filters</a:t>
            </a:r>
          </a:p>
        </p:txBody>
      </p:sp>
      <p:sp>
        <p:nvSpPr>
          <p:cNvPr id="44" name="Gelijkbenige driehoek 43">
            <a:extLst>
              <a:ext uri="{FF2B5EF4-FFF2-40B4-BE49-F238E27FC236}">
                <a16:creationId xmlns:a16="http://schemas.microsoft.com/office/drawing/2014/main" id="{4474C281-3D3E-5214-836E-AC1BC252DAF9}"/>
              </a:ext>
            </a:extLst>
          </p:cNvPr>
          <p:cNvSpPr/>
          <p:nvPr/>
        </p:nvSpPr>
        <p:spPr>
          <a:xfrm rot="5400000">
            <a:off x="6154021" y="3527018"/>
            <a:ext cx="3323567" cy="95355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6" name="Graphic 55" descr="Muis silhouet">
            <a:extLst>
              <a:ext uri="{FF2B5EF4-FFF2-40B4-BE49-F238E27FC236}">
                <a16:creationId xmlns:a16="http://schemas.microsoft.com/office/drawing/2014/main" id="{1FA9FDC2-F4A8-0550-82E9-9168CDC04B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4085" y="6387769"/>
            <a:ext cx="333363" cy="333363"/>
          </a:xfrm>
          <a:prstGeom prst="rect">
            <a:avLst/>
          </a:prstGeom>
        </p:spPr>
      </p:pic>
      <p:sp>
        <p:nvSpPr>
          <p:cNvPr id="57" name="Pijl: punthaak 56">
            <a:extLst>
              <a:ext uri="{FF2B5EF4-FFF2-40B4-BE49-F238E27FC236}">
                <a16:creationId xmlns:a16="http://schemas.microsoft.com/office/drawing/2014/main" id="{028DF7FA-E1F3-176F-6B03-905040355760}"/>
              </a:ext>
            </a:extLst>
          </p:cNvPr>
          <p:cNvSpPr/>
          <p:nvPr/>
        </p:nvSpPr>
        <p:spPr>
          <a:xfrm rot="5400000">
            <a:off x="6050282" y="6707503"/>
            <a:ext cx="59953" cy="102023"/>
          </a:xfrm>
          <a:prstGeom prst="chevron">
            <a:avLst>
              <a:gd name="adj" fmla="val 8194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a:solidFill>
                <a:schemeClr val="tx1"/>
              </a:solidFill>
            </a:endParaRPr>
          </a:p>
        </p:txBody>
      </p:sp>
      <p:sp>
        <p:nvSpPr>
          <p:cNvPr id="58" name="Pijl: punthaak 57">
            <a:extLst>
              <a:ext uri="{FF2B5EF4-FFF2-40B4-BE49-F238E27FC236}">
                <a16:creationId xmlns:a16="http://schemas.microsoft.com/office/drawing/2014/main" id="{C4D8A6E9-3CCE-B247-23DF-5E3B2639C39F}"/>
              </a:ext>
            </a:extLst>
          </p:cNvPr>
          <p:cNvSpPr/>
          <p:nvPr/>
        </p:nvSpPr>
        <p:spPr>
          <a:xfrm rot="16200000">
            <a:off x="6050282" y="6299375"/>
            <a:ext cx="59953" cy="102023"/>
          </a:xfrm>
          <a:prstGeom prst="chevron">
            <a:avLst>
              <a:gd name="adj" fmla="val 8194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a:solidFill>
                <a:schemeClr val="tx1"/>
              </a:solidFill>
            </a:endParaRPr>
          </a:p>
        </p:txBody>
      </p:sp>
    </p:spTree>
    <p:extLst>
      <p:ext uri="{BB962C8B-B14F-4D97-AF65-F5344CB8AC3E}">
        <p14:creationId xmlns:p14="http://schemas.microsoft.com/office/powerpoint/2010/main" val="292271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kstvak 73">
            <a:extLst>
              <a:ext uri="{FF2B5EF4-FFF2-40B4-BE49-F238E27FC236}">
                <a16:creationId xmlns:a16="http://schemas.microsoft.com/office/drawing/2014/main" id="{73809697-168C-4544-72B5-91D6AA32A0B5}"/>
              </a:ext>
            </a:extLst>
          </p:cNvPr>
          <p:cNvSpPr txBox="1"/>
          <p:nvPr/>
        </p:nvSpPr>
        <p:spPr>
          <a:xfrm>
            <a:off x="736600" y="910107"/>
            <a:ext cx="3039534" cy="369332"/>
          </a:xfrm>
          <a:prstGeom prst="rect">
            <a:avLst/>
          </a:prstGeom>
          <a:noFill/>
        </p:spPr>
        <p:txBody>
          <a:bodyPr wrap="square" lIns="91440" tIns="45720" rIns="91440" bIns="45720" rtlCol="0" anchor="t">
            <a:spAutoFit/>
          </a:bodyPr>
          <a:lstStyle/>
          <a:p>
            <a:r>
              <a:rPr lang="nl-NL" b="1">
                <a:latin typeface="Arial Nova"/>
              </a:rPr>
              <a:t>Bouwblok: Fairness</a:t>
            </a:r>
          </a:p>
        </p:txBody>
      </p:sp>
      <p:sp>
        <p:nvSpPr>
          <p:cNvPr id="3" name="Tekstvak 2">
            <a:extLst>
              <a:ext uri="{FF2B5EF4-FFF2-40B4-BE49-F238E27FC236}">
                <a16:creationId xmlns:a16="http://schemas.microsoft.com/office/drawing/2014/main" id="{45A7785F-2585-290B-2A79-17D80379338A}"/>
              </a:ext>
            </a:extLst>
          </p:cNvPr>
          <p:cNvSpPr txBox="1"/>
          <p:nvPr/>
        </p:nvSpPr>
        <p:spPr>
          <a:xfrm>
            <a:off x="755419" y="1601948"/>
            <a:ext cx="3039534" cy="276999"/>
          </a:xfrm>
          <a:prstGeom prst="rect">
            <a:avLst/>
          </a:prstGeom>
          <a:noFill/>
        </p:spPr>
        <p:txBody>
          <a:bodyPr wrap="square" rtlCol="0">
            <a:spAutoFit/>
          </a:bodyPr>
          <a:lstStyle/>
          <a:p>
            <a:r>
              <a:rPr lang="nl-NL" sz="1200" b="1">
                <a:latin typeface="Arial Nova" panose="020B0504020202020204" pitchFamily="34" charset="0"/>
              </a:rPr>
              <a:t>Normen</a:t>
            </a:r>
          </a:p>
        </p:txBody>
      </p:sp>
      <p:sp>
        <p:nvSpPr>
          <p:cNvPr id="4" name="Tekstvak 3">
            <a:extLst>
              <a:ext uri="{FF2B5EF4-FFF2-40B4-BE49-F238E27FC236}">
                <a16:creationId xmlns:a16="http://schemas.microsoft.com/office/drawing/2014/main" id="{611C95CE-6954-1BCF-CAEF-5C50624B8B8C}"/>
              </a:ext>
            </a:extLst>
          </p:cNvPr>
          <p:cNvSpPr txBox="1"/>
          <p:nvPr/>
        </p:nvSpPr>
        <p:spPr>
          <a:xfrm>
            <a:off x="755419" y="3956735"/>
            <a:ext cx="3039534" cy="276999"/>
          </a:xfrm>
          <a:prstGeom prst="rect">
            <a:avLst/>
          </a:prstGeom>
          <a:noFill/>
        </p:spPr>
        <p:txBody>
          <a:bodyPr wrap="square" rtlCol="0">
            <a:spAutoFit/>
          </a:bodyPr>
          <a:lstStyle/>
          <a:p>
            <a:r>
              <a:rPr lang="nl-NL" sz="1200" b="1">
                <a:latin typeface="Arial Nova" panose="020B0504020202020204" pitchFamily="34" charset="0"/>
              </a:rPr>
              <a:t>Aanvullende maatregelen</a:t>
            </a:r>
          </a:p>
        </p:txBody>
      </p:sp>
      <p:graphicFrame>
        <p:nvGraphicFramePr>
          <p:cNvPr id="5" name="Tabel 104">
            <a:extLst>
              <a:ext uri="{FF2B5EF4-FFF2-40B4-BE49-F238E27FC236}">
                <a16:creationId xmlns:a16="http://schemas.microsoft.com/office/drawing/2014/main" id="{C568FA60-25FB-4731-DE00-0007DF81ECFE}"/>
              </a:ext>
            </a:extLst>
          </p:cNvPr>
          <p:cNvGraphicFramePr>
            <a:graphicFrameLocks noGrp="1"/>
          </p:cNvGraphicFramePr>
          <p:nvPr>
            <p:extLst>
              <p:ext uri="{D42A27DB-BD31-4B8C-83A1-F6EECF244321}">
                <p14:modId xmlns:p14="http://schemas.microsoft.com/office/powerpoint/2010/main" val="2964838445"/>
              </p:ext>
            </p:extLst>
          </p:nvPr>
        </p:nvGraphicFramePr>
        <p:xfrm>
          <a:off x="836203" y="2401964"/>
          <a:ext cx="6153032" cy="1143000"/>
        </p:xfrm>
        <a:graphic>
          <a:graphicData uri="http://schemas.openxmlformats.org/drawingml/2006/table">
            <a:tbl>
              <a:tblPr firstRow="1" bandRow="1">
                <a:tableStyleId>{C083E6E3-FA7D-4D7B-A595-EF9225AFEA82}</a:tableStyleId>
              </a:tblPr>
              <a:tblGrid>
                <a:gridCol w="1538258">
                  <a:extLst>
                    <a:ext uri="{9D8B030D-6E8A-4147-A177-3AD203B41FA5}">
                      <a16:colId xmlns:a16="http://schemas.microsoft.com/office/drawing/2014/main" val="282950398"/>
                    </a:ext>
                  </a:extLst>
                </a:gridCol>
                <a:gridCol w="1538258">
                  <a:extLst>
                    <a:ext uri="{9D8B030D-6E8A-4147-A177-3AD203B41FA5}">
                      <a16:colId xmlns:a16="http://schemas.microsoft.com/office/drawing/2014/main" val="1122942310"/>
                    </a:ext>
                  </a:extLst>
                </a:gridCol>
                <a:gridCol w="1538258">
                  <a:extLst>
                    <a:ext uri="{9D8B030D-6E8A-4147-A177-3AD203B41FA5}">
                      <a16:colId xmlns:a16="http://schemas.microsoft.com/office/drawing/2014/main" val="1694787910"/>
                    </a:ext>
                  </a:extLst>
                </a:gridCol>
                <a:gridCol w="1538258">
                  <a:extLst>
                    <a:ext uri="{9D8B030D-6E8A-4147-A177-3AD203B41FA5}">
                      <a16:colId xmlns:a16="http://schemas.microsoft.com/office/drawing/2014/main" val="3876272021"/>
                    </a:ext>
                  </a:extLst>
                </a:gridCol>
              </a:tblGrid>
              <a:tr h="219229">
                <a:tc>
                  <a:txBody>
                    <a:bodyPr/>
                    <a:lstStyle/>
                    <a:p>
                      <a:r>
                        <a:rPr lang="nl-NL" sz="900">
                          <a:latin typeface="Arial Nova"/>
                        </a:rPr>
                        <a:t>Norm</a:t>
                      </a:r>
                    </a:p>
                  </a:txBody>
                  <a:tcPr/>
                </a:tc>
                <a:tc>
                  <a:txBody>
                    <a:bodyPr/>
                    <a:lstStyle/>
                    <a:p>
                      <a:r>
                        <a:rPr lang="nl-NL" sz="900">
                          <a:latin typeface="Arial Nova"/>
                        </a:rPr>
                        <a:t>Risico</a:t>
                      </a:r>
                    </a:p>
                  </a:txBody>
                  <a:tcPr/>
                </a:tc>
                <a:tc>
                  <a:txBody>
                    <a:bodyPr/>
                    <a:lstStyle/>
                    <a:p>
                      <a:r>
                        <a:rPr lang="nl-NL" sz="900">
                          <a:latin typeface="Arial Nova"/>
                        </a:rPr>
                        <a:t>Bron</a:t>
                      </a:r>
                    </a:p>
                  </a:txBody>
                  <a:tcPr/>
                </a:tc>
                <a:tc>
                  <a:txBody>
                    <a:bodyPr/>
                    <a:lstStyle/>
                    <a:p>
                      <a:r>
                        <a:rPr lang="nl-NL" sz="900">
                          <a:latin typeface="Arial Nova"/>
                        </a:rPr>
                        <a:t>Uitleg</a:t>
                      </a:r>
                    </a:p>
                  </a:txBody>
                  <a:tcPr/>
                </a:tc>
                <a:extLst>
                  <a:ext uri="{0D108BD9-81ED-4DB2-BD59-A6C34878D82A}">
                    <a16:rowId xmlns:a16="http://schemas.microsoft.com/office/drawing/2014/main" val="548501883"/>
                  </a:ext>
                </a:extLst>
              </a:tr>
              <a:tr h="219229">
                <a:tc>
                  <a:txBody>
                    <a:bodyPr/>
                    <a:lstStyle/>
                    <a:p>
                      <a:r>
                        <a:rPr lang="nl-NL" sz="900" u="sng">
                          <a:solidFill>
                            <a:schemeClr val="tx2"/>
                          </a:solidFill>
                          <a:latin typeface="Arial Nova"/>
                        </a:rPr>
                        <a:t>Norm x1</a:t>
                      </a:r>
                    </a:p>
                  </a:txBody>
                  <a:tcPr/>
                </a:tc>
                <a:tc>
                  <a:txBody>
                    <a:bodyPr/>
                    <a:lstStyle/>
                    <a:p>
                      <a:r>
                        <a:rPr lang="nl-NL" sz="900">
                          <a:latin typeface="Arial Nova"/>
                        </a:rPr>
                        <a:t>Bijbehorend risico</a:t>
                      </a:r>
                    </a:p>
                  </a:txBody>
                  <a:tcPr/>
                </a:tc>
                <a:tc>
                  <a:txBody>
                    <a:bodyPr/>
                    <a:lstStyle/>
                    <a:p>
                      <a:r>
                        <a:rPr lang="nl-NL" sz="900">
                          <a:latin typeface="Arial Nova"/>
                        </a:rPr>
                        <a:t>AI-Act</a:t>
                      </a:r>
                    </a:p>
                  </a:txBody>
                  <a:tcPr/>
                </a:tc>
                <a:tc>
                  <a:txBody>
                    <a:bodyPr/>
                    <a:lstStyle/>
                    <a:p>
                      <a:r>
                        <a:rPr lang="nl-NL" sz="900">
                          <a:latin typeface="Arial Nova"/>
                        </a:rPr>
                        <a:t>Een stukje tekst met uitleg</a:t>
                      </a:r>
                    </a:p>
                  </a:txBody>
                  <a:tcPr/>
                </a:tc>
                <a:extLst>
                  <a:ext uri="{0D108BD9-81ED-4DB2-BD59-A6C34878D82A}">
                    <a16:rowId xmlns:a16="http://schemas.microsoft.com/office/drawing/2014/main" val="680581218"/>
                  </a:ext>
                </a:extLst>
              </a:tr>
              <a:tr h="219229">
                <a:tc>
                  <a:txBody>
                    <a:bodyPr/>
                    <a:lstStyle/>
                    <a:p>
                      <a:r>
                        <a:rPr lang="nl-NL" sz="900" u="sng">
                          <a:solidFill>
                            <a:schemeClr val="tx2"/>
                          </a:solidFill>
                          <a:latin typeface="Arial Nova"/>
                        </a:rPr>
                        <a:t>Norm x2</a:t>
                      </a:r>
                    </a:p>
                  </a:txBody>
                  <a:tcPr/>
                </a:tc>
                <a:tc>
                  <a:txBody>
                    <a:bodyPr/>
                    <a:lstStyle/>
                    <a:p>
                      <a:r>
                        <a:rPr lang="nl-NL" sz="900">
                          <a:latin typeface="Arial Nova"/>
                        </a:rPr>
                        <a:t>Bijbehorend risico</a:t>
                      </a:r>
                    </a:p>
                  </a:txBody>
                  <a:tcPr/>
                </a:tc>
                <a:tc>
                  <a:txBody>
                    <a:bodyPr/>
                    <a:lstStyle/>
                    <a:p>
                      <a:r>
                        <a:rPr lang="nl-NL" sz="900">
                          <a:latin typeface="Arial Nova"/>
                        </a:rPr>
                        <a:t>AVG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3038077138"/>
                  </a:ext>
                </a:extLst>
              </a:tr>
              <a:tr h="219229">
                <a:tc>
                  <a:txBody>
                    <a:bodyPr/>
                    <a:lstStyle/>
                    <a:p>
                      <a:r>
                        <a:rPr lang="nl-NL" sz="900" u="sng">
                          <a:solidFill>
                            <a:schemeClr val="tx2"/>
                          </a:solidFill>
                          <a:latin typeface="Arial Nova"/>
                        </a:rPr>
                        <a:t>Norm x3</a:t>
                      </a:r>
                    </a:p>
                  </a:txBody>
                  <a:tcPr/>
                </a:tc>
                <a:tc>
                  <a:txBody>
                    <a:bodyPr/>
                    <a:lstStyle/>
                    <a:p>
                      <a:r>
                        <a:rPr lang="nl-NL" sz="900">
                          <a:latin typeface="Arial Nova"/>
                        </a:rPr>
                        <a:t>Bijbehorend risico</a:t>
                      </a:r>
                    </a:p>
                  </a:txBody>
                  <a:tcPr/>
                </a:tc>
                <a:tc>
                  <a:txBody>
                    <a:bodyPr/>
                    <a:lstStyle/>
                    <a:p>
                      <a:r>
                        <a:rPr lang="nl-NL" sz="900">
                          <a:latin typeface="Arial Nova"/>
                        </a:rPr>
                        <a:t>Toetsingskader 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2940070501"/>
                  </a:ext>
                </a:extLst>
              </a:tr>
              <a:tr h="219229">
                <a:tc>
                  <a:txBody>
                    <a:bodyPr/>
                    <a:lstStyle/>
                    <a:p>
                      <a:r>
                        <a:rPr lang="nl-NL" sz="900" u="sng">
                          <a:solidFill>
                            <a:schemeClr val="tx2"/>
                          </a:solidFill>
                          <a:latin typeface="Arial Nova"/>
                        </a:rPr>
                        <a:t>Norm x4</a:t>
                      </a:r>
                    </a:p>
                  </a:txBody>
                  <a:tcPr/>
                </a:tc>
                <a:tc>
                  <a:txBody>
                    <a:bodyPr/>
                    <a:lstStyle/>
                    <a:p>
                      <a:r>
                        <a:rPr lang="nl-NL" sz="900">
                          <a:latin typeface="Arial Nova"/>
                        </a:rPr>
                        <a:t>Bijbehorend risico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Toetsingskader 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2026885845"/>
                  </a:ext>
                </a:extLst>
              </a:tr>
            </a:tbl>
          </a:graphicData>
        </a:graphic>
      </p:graphicFrame>
      <p:sp>
        <p:nvSpPr>
          <p:cNvPr id="11" name="Tekstvak 10">
            <a:extLst>
              <a:ext uri="{FF2B5EF4-FFF2-40B4-BE49-F238E27FC236}">
                <a16:creationId xmlns:a16="http://schemas.microsoft.com/office/drawing/2014/main" id="{01704F6A-763D-397A-2538-336832A22DA4}"/>
              </a:ext>
            </a:extLst>
          </p:cNvPr>
          <p:cNvSpPr txBox="1"/>
          <p:nvPr/>
        </p:nvSpPr>
        <p:spPr>
          <a:xfrm>
            <a:off x="787470" y="1849752"/>
            <a:ext cx="4533900" cy="461665"/>
          </a:xfrm>
          <a:prstGeom prst="rect">
            <a:avLst/>
          </a:prstGeom>
          <a:noFill/>
        </p:spPr>
        <p:txBody>
          <a:bodyPr wrap="square" rtlCol="0">
            <a:spAutoFit/>
          </a:bodyPr>
          <a:lstStyle/>
          <a:p>
            <a:r>
              <a:rPr lang="nl-NL" sz="1200">
                <a:latin typeface="Arial Nova" panose="020B0504020202020204" pitchFamily="34" charset="0"/>
              </a:rPr>
              <a:t>Overzicht van de relevante normen van dit bouwblok die voortkomen uit </a:t>
            </a:r>
            <a:r>
              <a:rPr lang="nl-NL" sz="1200" u="sng">
                <a:latin typeface="Arial Nova" panose="020B0504020202020204" pitchFamily="34" charset="0"/>
              </a:rPr>
              <a:t>juridisch kader</a:t>
            </a:r>
            <a:r>
              <a:rPr lang="nl-NL" sz="1200">
                <a:latin typeface="Arial Nova" panose="020B0504020202020204" pitchFamily="34" charset="0"/>
              </a:rPr>
              <a:t>, en op basis van de filters. </a:t>
            </a:r>
          </a:p>
        </p:txBody>
      </p:sp>
      <p:sp>
        <p:nvSpPr>
          <p:cNvPr id="12" name="Tekstvak 11">
            <a:extLst>
              <a:ext uri="{FF2B5EF4-FFF2-40B4-BE49-F238E27FC236}">
                <a16:creationId xmlns:a16="http://schemas.microsoft.com/office/drawing/2014/main" id="{2B4D68CE-2861-3161-83E1-10D5CF3B31A3}"/>
              </a:ext>
            </a:extLst>
          </p:cNvPr>
          <p:cNvSpPr txBox="1"/>
          <p:nvPr/>
        </p:nvSpPr>
        <p:spPr>
          <a:xfrm>
            <a:off x="736600" y="4196212"/>
            <a:ext cx="4533900" cy="461665"/>
          </a:xfrm>
          <a:prstGeom prst="rect">
            <a:avLst/>
          </a:prstGeom>
          <a:noFill/>
        </p:spPr>
        <p:txBody>
          <a:bodyPr wrap="square" rtlCol="0">
            <a:spAutoFit/>
          </a:bodyPr>
          <a:lstStyle/>
          <a:p>
            <a:r>
              <a:rPr lang="nl-NL" sz="1200">
                <a:latin typeface="Arial Nova" panose="020B0504020202020204" pitchFamily="34" charset="0"/>
              </a:rPr>
              <a:t>Overzicht van de relevante aanvullende (maar niet verplichte) normen, en op basis van de filters.</a:t>
            </a:r>
          </a:p>
        </p:txBody>
      </p:sp>
      <p:graphicFrame>
        <p:nvGraphicFramePr>
          <p:cNvPr id="38" name="Tabel 104">
            <a:extLst>
              <a:ext uri="{FF2B5EF4-FFF2-40B4-BE49-F238E27FC236}">
                <a16:creationId xmlns:a16="http://schemas.microsoft.com/office/drawing/2014/main" id="{41E4FFAC-1208-8CF7-AD6F-C037758F2DDA}"/>
              </a:ext>
            </a:extLst>
          </p:cNvPr>
          <p:cNvGraphicFramePr>
            <a:graphicFrameLocks noGrp="1"/>
          </p:cNvGraphicFramePr>
          <p:nvPr>
            <p:extLst>
              <p:ext uri="{D42A27DB-BD31-4B8C-83A1-F6EECF244321}">
                <p14:modId xmlns:p14="http://schemas.microsoft.com/office/powerpoint/2010/main" val="4235428372"/>
              </p:ext>
            </p:extLst>
          </p:nvPr>
        </p:nvGraphicFramePr>
        <p:xfrm>
          <a:off x="827083" y="4751180"/>
          <a:ext cx="6153032" cy="914400"/>
        </p:xfrm>
        <a:graphic>
          <a:graphicData uri="http://schemas.openxmlformats.org/drawingml/2006/table">
            <a:tbl>
              <a:tblPr firstRow="1" bandRow="1">
                <a:tableStyleId>{C083E6E3-FA7D-4D7B-A595-EF9225AFEA82}</a:tableStyleId>
              </a:tblPr>
              <a:tblGrid>
                <a:gridCol w="1538258">
                  <a:extLst>
                    <a:ext uri="{9D8B030D-6E8A-4147-A177-3AD203B41FA5}">
                      <a16:colId xmlns:a16="http://schemas.microsoft.com/office/drawing/2014/main" val="282950398"/>
                    </a:ext>
                  </a:extLst>
                </a:gridCol>
                <a:gridCol w="1538258">
                  <a:extLst>
                    <a:ext uri="{9D8B030D-6E8A-4147-A177-3AD203B41FA5}">
                      <a16:colId xmlns:a16="http://schemas.microsoft.com/office/drawing/2014/main" val="1122942310"/>
                    </a:ext>
                  </a:extLst>
                </a:gridCol>
                <a:gridCol w="1538258">
                  <a:extLst>
                    <a:ext uri="{9D8B030D-6E8A-4147-A177-3AD203B41FA5}">
                      <a16:colId xmlns:a16="http://schemas.microsoft.com/office/drawing/2014/main" val="1694787910"/>
                    </a:ext>
                  </a:extLst>
                </a:gridCol>
                <a:gridCol w="1538258">
                  <a:extLst>
                    <a:ext uri="{9D8B030D-6E8A-4147-A177-3AD203B41FA5}">
                      <a16:colId xmlns:a16="http://schemas.microsoft.com/office/drawing/2014/main" val="3876272021"/>
                    </a:ext>
                  </a:extLst>
                </a:gridCol>
              </a:tblGrid>
              <a:tr h="219229">
                <a:tc>
                  <a:txBody>
                    <a:bodyPr/>
                    <a:lstStyle/>
                    <a:p>
                      <a:r>
                        <a:rPr lang="nl-NL" sz="900">
                          <a:latin typeface="Arial Nova"/>
                        </a:rPr>
                        <a:t>Maatregel</a:t>
                      </a:r>
                    </a:p>
                  </a:txBody>
                  <a:tcPr/>
                </a:tc>
                <a:tc>
                  <a:txBody>
                    <a:bodyPr/>
                    <a:lstStyle/>
                    <a:p>
                      <a:r>
                        <a:rPr lang="nl-NL" sz="900">
                          <a:latin typeface="Arial Nova"/>
                        </a:rPr>
                        <a:t>Risico</a:t>
                      </a:r>
                    </a:p>
                  </a:txBody>
                  <a:tcPr/>
                </a:tc>
                <a:tc>
                  <a:txBody>
                    <a:bodyPr/>
                    <a:lstStyle/>
                    <a:p>
                      <a:r>
                        <a:rPr lang="nl-NL" sz="900">
                          <a:latin typeface="Arial Nova"/>
                        </a:rPr>
                        <a:t>Bron</a:t>
                      </a:r>
                    </a:p>
                  </a:txBody>
                  <a:tcPr/>
                </a:tc>
                <a:tc>
                  <a:txBody>
                    <a:bodyPr/>
                    <a:lstStyle/>
                    <a:p>
                      <a:r>
                        <a:rPr lang="nl-NL" sz="900">
                          <a:latin typeface="Arial Nova"/>
                        </a:rPr>
                        <a:t>Uitleg</a:t>
                      </a:r>
                    </a:p>
                  </a:txBody>
                  <a:tcPr/>
                </a:tc>
                <a:extLst>
                  <a:ext uri="{0D108BD9-81ED-4DB2-BD59-A6C34878D82A}">
                    <a16:rowId xmlns:a16="http://schemas.microsoft.com/office/drawing/2014/main" val="548501883"/>
                  </a:ext>
                </a:extLst>
              </a:tr>
              <a:tr h="219229">
                <a:tc>
                  <a:txBody>
                    <a:bodyPr/>
                    <a:lstStyle/>
                    <a:p>
                      <a:r>
                        <a:rPr lang="nl-NL" sz="900" u="sng">
                          <a:solidFill>
                            <a:schemeClr val="tx2"/>
                          </a:solidFill>
                          <a:latin typeface="Arial Nova"/>
                        </a:rPr>
                        <a:t>Maatregel y1</a:t>
                      </a:r>
                    </a:p>
                  </a:txBody>
                  <a:tcPr/>
                </a:tc>
                <a:tc>
                  <a:txBody>
                    <a:bodyPr/>
                    <a:lstStyle/>
                    <a:p>
                      <a:r>
                        <a:rPr lang="nl-NL" sz="900">
                          <a:latin typeface="Arial Nova"/>
                        </a:rPr>
                        <a:t>Bijbehorend risico</a:t>
                      </a:r>
                    </a:p>
                  </a:txBody>
                  <a:tcPr/>
                </a:tc>
                <a:tc>
                  <a:txBody>
                    <a:bodyPr/>
                    <a:lstStyle/>
                    <a:p>
                      <a:r>
                        <a:rPr lang="nl-NL" sz="900">
                          <a:latin typeface="Arial Nova"/>
                        </a:rPr>
                        <a:t>Instrument 1</a:t>
                      </a:r>
                    </a:p>
                  </a:txBody>
                  <a:tcPr/>
                </a:tc>
                <a:tc>
                  <a:txBody>
                    <a:bodyPr/>
                    <a:lstStyle/>
                    <a:p>
                      <a:r>
                        <a:rPr lang="nl-NL" sz="900">
                          <a:latin typeface="Arial Nova"/>
                        </a:rPr>
                        <a:t>Een stukje tekst met uitleg</a:t>
                      </a:r>
                    </a:p>
                  </a:txBody>
                  <a:tcPr/>
                </a:tc>
                <a:extLst>
                  <a:ext uri="{0D108BD9-81ED-4DB2-BD59-A6C34878D82A}">
                    <a16:rowId xmlns:a16="http://schemas.microsoft.com/office/drawing/2014/main" val="680581218"/>
                  </a:ext>
                </a:extLst>
              </a:tr>
              <a:tr h="219229">
                <a:tc>
                  <a:txBody>
                    <a:bodyPr/>
                    <a:lstStyle/>
                    <a:p>
                      <a:r>
                        <a:rPr lang="nl-NL" sz="900" u="sng">
                          <a:solidFill>
                            <a:schemeClr val="tx2"/>
                          </a:solidFill>
                          <a:latin typeface="Arial Nova"/>
                        </a:rPr>
                        <a:t>Maatregel y2</a:t>
                      </a:r>
                    </a:p>
                  </a:txBody>
                  <a:tcPr/>
                </a:tc>
                <a:tc>
                  <a:txBody>
                    <a:bodyPr/>
                    <a:lstStyle/>
                    <a:p>
                      <a:r>
                        <a:rPr lang="nl-NL" sz="900">
                          <a:latin typeface="Arial Nova"/>
                        </a:rPr>
                        <a:t>Bijbehorend risico</a:t>
                      </a:r>
                    </a:p>
                  </a:txBody>
                  <a:tcPr/>
                </a:tc>
                <a:tc>
                  <a:txBody>
                    <a:bodyPr/>
                    <a:lstStyle/>
                    <a:p>
                      <a:r>
                        <a:rPr lang="nl-NL" sz="900">
                          <a:latin typeface="Arial Nova"/>
                        </a:rPr>
                        <a:t>DPIA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3038077138"/>
                  </a:ext>
                </a:extLst>
              </a:tr>
              <a:tr h="219229">
                <a:tc>
                  <a:txBody>
                    <a:bodyPr/>
                    <a:lstStyle/>
                    <a:p>
                      <a:r>
                        <a:rPr lang="nl-NL" sz="900" u="sng">
                          <a:solidFill>
                            <a:schemeClr val="tx2"/>
                          </a:solidFill>
                          <a:latin typeface="Arial Nova"/>
                        </a:rPr>
                        <a:t>Maatregel y3</a:t>
                      </a:r>
                    </a:p>
                  </a:txBody>
                  <a:tcPr/>
                </a:tc>
                <a:tc>
                  <a:txBody>
                    <a:bodyPr/>
                    <a:lstStyle/>
                    <a:p>
                      <a:r>
                        <a:rPr lang="nl-NL" sz="900">
                          <a:latin typeface="Arial Nova"/>
                        </a:rPr>
                        <a:t>Bijbehorend risico</a:t>
                      </a:r>
                    </a:p>
                  </a:txBody>
                  <a:tcPr/>
                </a:tc>
                <a:tc>
                  <a:txBody>
                    <a:bodyPr/>
                    <a:lstStyle/>
                    <a:p>
                      <a:r>
                        <a:rPr lang="nl-NL" sz="900">
                          <a:latin typeface="Arial Nova"/>
                        </a:rPr>
                        <a:t>Toetsingskader 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Arial Nova"/>
                        </a:rPr>
                        <a:t>Een stukje tekst met uitleg</a:t>
                      </a:r>
                    </a:p>
                  </a:txBody>
                  <a:tcPr/>
                </a:tc>
                <a:extLst>
                  <a:ext uri="{0D108BD9-81ED-4DB2-BD59-A6C34878D82A}">
                    <a16:rowId xmlns:a16="http://schemas.microsoft.com/office/drawing/2014/main" val="2940070501"/>
                  </a:ext>
                </a:extLst>
              </a:tr>
            </a:tbl>
          </a:graphicData>
        </a:graphic>
      </p:graphicFrame>
      <p:sp>
        <p:nvSpPr>
          <p:cNvPr id="62" name="Rechthoek: afgeronde hoeken 61">
            <a:extLst>
              <a:ext uri="{FF2B5EF4-FFF2-40B4-BE49-F238E27FC236}">
                <a16:creationId xmlns:a16="http://schemas.microsoft.com/office/drawing/2014/main" id="{1BF7966F-853A-E149-200E-39F9F8070FD2}"/>
              </a:ext>
            </a:extLst>
          </p:cNvPr>
          <p:cNvSpPr>
            <a:spLocks noGrp="1" noRot="1" noMove="1" noResize="1" noEditPoints="1" noAdjustHandles="1" noChangeArrowheads="1" noChangeShapeType="1"/>
          </p:cNvSpPr>
          <p:nvPr/>
        </p:nvSpPr>
        <p:spPr>
          <a:xfrm>
            <a:off x="4792980" y="885739"/>
            <a:ext cx="7227570" cy="5369011"/>
          </a:xfrm>
          <a:prstGeom prst="roundRect">
            <a:avLst>
              <a:gd name="adj" fmla="val 3375"/>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AD3F2F2D-21BC-5EA2-26E2-1D29D9EC1A85}"/>
              </a:ext>
            </a:extLst>
          </p:cNvPr>
          <p:cNvSpPr txBox="1"/>
          <p:nvPr/>
        </p:nvSpPr>
        <p:spPr>
          <a:xfrm>
            <a:off x="1331370" y="154471"/>
            <a:ext cx="2129066" cy="646331"/>
          </a:xfrm>
          <a:prstGeom prst="rect">
            <a:avLst/>
          </a:prstGeom>
          <a:noFill/>
          <a:ln>
            <a:solidFill>
              <a:schemeClr val="tx2"/>
            </a:solidFill>
          </a:ln>
        </p:spPr>
        <p:txBody>
          <a:bodyPr wrap="square" rtlCol="0">
            <a:spAutoFit/>
          </a:bodyPr>
          <a:lstStyle/>
          <a:p>
            <a:pPr algn="ctr"/>
            <a:r>
              <a:rPr lang="nl-NL" sz="900">
                <a:solidFill>
                  <a:schemeClr val="bg1">
                    <a:lumMod val="50000"/>
                  </a:schemeClr>
                </a:solidFill>
                <a:latin typeface="Arial Nova" panose="020B0504020202020204" pitchFamily="34" charset="0"/>
              </a:rPr>
              <a:t>Normen en maatregelen bevatten een link die je doorstuurt naar meer informatie over deze norm of maatregel</a:t>
            </a:r>
          </a:p>
        </p:txBody>
      </p:sp>
      <p:cxnSp>
        <p:nvCxnSpPr>
          <p:cNvPr id="37" name="Verbindingslijn: gekromd 36">
            <a:extLst>
              <a:ext uri="{FF2B5EF4-FFF2-40B4-BE49-F238E27FC236}">
                <a16:creationId xmlns:a16="http://schemas.microsoft.com/office/drawing/2014/main" id="{EEBD084B-9056-0BA7-34A1-D02C0AD18D01}"/>
              </a:ext>
            </a:extLst>
          </p:cNvPr>
          <p:cNvCxnSpPr>
            <a:cxnSpLocks/>
            <a:stCxn id="5" idx="1"/>
            <a:endCxn id="19" idx="1"/>
          </p:cNvCxnSpPr>
          <p:nvPr/>
        </p:nvCxnSpPr>
        <p:spPr>
          <a:xfrm rot="10800000" flipH="1">
            <a:off x="836202" y="477638"/>
            <a:ext cx="495167" cy="2495827"/>
          </a:xfrm>
          <a:prstGeom prst="bentConnector3">
            <a:avLst>
              <a:gd name="adj1" fmla="val -46166"/>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Verbindingslijn: gekromd 36">
            <a:extLst>
              <a:ext uri="{FF2B5EF4-FFF2-40B4-BE49-F238E27FC236}">
                <a16:creationId xmlns:a16="http://schemas.microsoft.com/office/drawing/2014/main" id="{E83B8FFF-1B39-D030-4E99-1EB7BEDD4361}"/>
              </a:ext>
            </a:extLst>
          </p:cNvPr>
          <p:cNvCxnSpPr>
            <a:cxnSpLocks/>
            <a:stCxn id="19" idx="3"/>
            <a:endCxn id="62" idx="0"/>
          </p:cNvCxnSpPr>
          <p:nvPr/>
        </p:nvCxnSpPr>
        <p:spPr>
          <a:xfrm>
            <a:off x="3460436" y="477637"/>
            <a:ext cx="4946329" cy="408102"/>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13" name="Graphic 112" descr="Muis silhouet">
            <a:extLst>
              <a:ext uri="{FF2B5EF4-FFF2-40B4-BE49-F238E27FC236}">
                <a16:creationId xmlns:a16="http://schemas.microsoft.com/office/drawing/2014/main" id="{A6FC9243-63FA-990A-1185-E1C7849B57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4085" y="6387769"/>
            <a:ext cx="333363" cy="333363"/>
          </a:xfrm>
          <a:prstGeom prst="rect">
            <a:avLst/>
          </a:prstGeom>
        </p:spPr>
      </p:pic>
      <p:sp>
        <p:nvSpPr>
          <p:cNvPr id="114" name="Pijl: punthaak 113">
            <a:extLst>
              <a:ext uri="{FF2B5EF4-FFF2-40B4-BE49-F238E27FC236}">
                <a16:creationId xmlns:a16="http://schemas.microsoft.com/office/drawing/2014/main" id="{84EE1A28-1F95-C696-4DFB-0F5B6FAC9168}"/>
              </a:ext>
            </a:extLst>
          </p:cNvPr>
          <p:cNvSpPr/>
          <p:nvPr/>
        </p:nvSpPr>
        <p:spPr>
          <a:xfrm rot="5400000">
            <a:off x="6050282" y="6707503"/>
            <a:ext cx="59953" cy="102023"/>
          </a:xfrm>
          <a:prstGeom prst="chevron">
            <a:avLst>
              <a:gd name="adj" fmla="val 8194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a:solidFill>
                <a:schemeClr val="tx1"/>
              </a:solidFill>
            </a:endParaRPr>
          </a:p>
        </p:txBody>
      </p:sp>
      <p:sp>
        <p:nvSpPr>
          <p:cNvPr id="2" name="Pijl: punthaak 1">
            <a:extLst>
              <a:ext uri="{FF2B5EF4-FFF2-40B4-BE49-F238E27FC236}">
                <a16:creationId xmlns:a16="http://schemas.microsoft.com/office/drawing/2014/main" id="{32A05BE3-FCE4-750F-55FF-8B55B79045E4}"/>
              </a:ext>
            </a:extLst>
          </p:cNvPr>
          <p:cNvSpPr/>
          <p:nvPr/>
        </p:nvSpPr>
        <p:spPr>
          <a:xfrm rot="16200000">
            <a:off x="6050282" y="6299375"/>
            <a:ext cx="59953" cy="102023"/>
          </a:xfrm>
          <a:prstGeom prst="chevron">
            <a:avLst>
              <a:gd name="adj" fmla="val 81949"/>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aseline="-25000">
              <a:solidFill>
                <a:schemeClr val="tx1"/>
              </a:solidFill>
            </a:endParaRPr>
          </a:p>
        </p:txBody>
      </p:sp>
      <p:sp>
        <p:nvSpPr>
          <p:cNvPr id="86" name="Tekstvak 85">
            <a:extLst>
              <a:ext uri="{FF2B5EF4-FFF2-40B4-BE49-F238E27FC236}">
                <a16:creationId xmlns:a16="http://schemas.microsoft.com/office/drawing/2014/main" id="{5B03621E-EBA0-7E1A-1CE0-8618BF5F834E}"/>
              </a:ext>
            </a:extLst>
          </p:cNvPr>
          <p:cNvSpPr txBox="1"/>
          <p:nvPr/>
        </p:nvSpPr>
        <p:spPr>
          <a:xfrm>
            <a:off x="4852131" y="921617"/>
            <a:ext cx="6968630" cy="338554"/>
          </a:xfrm>
          <a:prstGeom prst="rect">
            <a:avLst/>
          </a:prstGeom>
          <a:noFill/>
        </p:spPr>
        <p:txBody>
          <a:bodyPr wrap="square" rtlCol="0">
            <a:spAutoFit/>
          </a:bodyPr>
          <a:lstStyle/>
          <a:p>
            <a:r>
              <a:rPr lang="nl-NL" sz="1600" b="1">
                <a:solidFill>
                  <a:schemeClr val="tx2"/>
                </a:solidFill>
                <a:latin typeface="Arial Nova" panose="020B0504020202020204" pitchFamily="34" charset="0"/>
              </a:rPr>
              <a:t>Norm x2</a:t>
            </a:r>
            <a:endParaRPr lang="nl-NL" sz="1200" b="1">
              <a:solidFill>
                <a:schemeClr val="tx2"/>
              </a:solidFill>
              <a:latin typeface="Arial Nova" panose="020B0504020202020204" pitchFamily="34" charset="0"/>
            </a:endParaRPr>
          </a:p>
        </p:txBody>
      </p:sp>
      <p:sp>
        <p:nvSpPr>
          <p:cNvPr id="6" name="Rechthoek: afgeronde hoeken 5">
            <a:extLst>
              <a:ext uri="{FF2B5EF4-FFF2-40B4-BE49-F238E27FC236}">
                <a16:creationId xmlns:a16="http://schemas.microsoft.com/office/drawing/2014/main" id="{77476F59-0F57-86DB-2FFF-76EE704B139C}"/>
              </a:ext>
            </a:extLst>
          </p:cNvPr>
          <p:cNvSpPr>
            <a:spLocks/>
          </p:cNvSpPr>
          <p:nvPr/>
        </p:nvSpPr>
        <p:spPr>
          <a:xfrm>
            <a:off x="10009196" y="1054100"/>
            <a:ext cx="1926834" cy="5067300"/>
          </a:xfrm>
          <a:prstGeom prst="roundRect">
            <a:avLst>
              <a:gd name="adj" fmla="val 576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7D586B6B-9B8C-729E-1AE4-66A03E740CFB}"/>
              </a:ext>
            </a:extLst>
          </p:cNvPr>
          <p:cNvSpPr txBox="1"/>
          <p:nvPr/>
        </p:nvSpPr>
        <p:spPr>
          <a:xfrm>
            <a:off x="10009196" y="1082073"/>
            <a:ext cx="2612106" cy="307777"/>
          </a:xfrm>
          <a:prstGeom prst="rect">
            <a:avLst/>
          </a:prstGeom>
          <a:noFill/>
        </p:spPr>
        <p:txBody>
          <a:bodyPr wrap="square" rtlCol="0">
            <a:spAutoFit/>
          </a:bodyPr>
          <a:lstStyle/>
          <a:p>
            <a:r>
              <a:rPr lang="nl-NL" sz="1400" b="1">
                <a:latin typeface="Arial Nova" panose="020B0604020202020204" pitchFamily="34" charset="0"/>
              </a:rPr>
              <a:t>Filters</a:t>
            </a:r>
          </a:p>
        </p:txBody>
      </p:sp>
      <p:sp>
        <p:nvSpPr>
          <p:cNvPr id="68" name="Tekstvak 67">
            <a:extLst>
              <a:ext uri="{FF2B5EF4-FFF2-40B4-BE49-F238E27FC236}">
                <a16:creationId xmlns:a16="http://schemas.microsoft.com/office/drawing/2014/main" id="{0D16D329-A012-9310-7E47-8095BA310B12}"/>
              </a:ext>
            </a:extLst>
          </p:cNvPr>
          <p:cNvSpPr txBox="1"/>
          <p:nvPr/>
        </p:nvSpPr>
        <p:spPr>
          <a:xfrm>
            <a:off x="4889160" y="1314218"/>
            <a:ext cx="5071683" cy="4708981"/>
          </a:xfrm>
          <a:prstGeom prst="rect">
            <a:avLst/>
          </a:prstGeom>
          <a:noFill/>
        </p:spPr>
        <p:txBody>
          <a:bodyPr wrap="square" lIns="91440" tIns="45720" rIns="91440" bIns="45720" rtlCol="0" anchor="t">
            <a:spAutoFit/>
          </a:bodyPr>
          <a:lstStyle/>
          <a:p>
            <a:r>
              <a:rPr lang="nl-NL" sz="1200" b="1">
                <a:latin typeface="Arial Nova"/>
              </a:rPr>
              <a:t>Norm</a:t>
            </a:r>
          </a:p>
          <a:p>
            <a:r>
              <a:rPr lang="nl-NL" sz="1200">
                <a:latin typeface="Arial Nova"/>
              </a:rPr>
              <a:t>Beschrijving van de norm</a:t>
            </a:r>
          </a:p>
          <a:p>
            <a:endParaRPr lang="nl-NL" sz="1200">
              <a:latin typeface="Arial Nova" panose="020B0504020202020204" pitchFamily="34" charset="0"/>
            </a:endParaRPr>
          </a:p>
          <a:p>
            <a:r>
              <a:rPr lang="nl-NL" sz="1200" b="1">
                <a:latin typeface="Arial Nova"/>
              </a:rPr>
              <a:t>Risico</a:t>
            </a:r>
          </a:p>
          <a:p>
            <a:r>
              <a:rPr lang="nl-NL" sz="1200">
                <a:latin typeface="Arial Nova"/>
              </a:rPr>
              <a:t>Bijbehorend risico</a:t>
            </a:r>
          </a:p>
          <a:p>
            <a:endParaRPr lang="nl-NL" sz="1200" b="1">
              <a:latin typeface="Arial Nova" panose="020B0504020202020204" pitchFamily="34" charset="0"/>
            </a:endParaRPr>
          </a:p>
          <a:p>
            <a:r>
              <a:rPr lang="nl-NL" sz="1200" b="1">
                <a:latin typeface="Arial Nova"/>
              </a:rPr>
              <a:t>Bron</a:t>
            </a:r>
          </a:p>
          <a:p>
            <a:r>
              <a:rPr lang="nl-NL" sz="1200">
                <a:latin typeface="Arial Nova"/>
              </a:rPr>
              <a:t>AVG</a:t>
            </a:r>
          </a:p>
          <a:p>
            <a:endParaRPr lang="nl-NL" sz="1200">
              <a:latin typeface="Arial Nova" panose="020B0504020202020204" pitchFamily="34" charset="0"/>
            </a:endParaRPr>
          </a:p>
          <a:p>
            <a:r>
              <a:rPr lang="nl-NL" sz="1200" b="1">
                <a:latin typeface="Arial Nova"/>
              </a:rPr>
              <a:t>Uitleg</a:t>
            </a:r>
          </a:p>
          <a:p>
            <a:r>
              <a:rPr lang="nl-NL" sz="1200">
                <a:latin typeface="Arial Nova"/>
              </a:rPr>
              <a:t>Een iets uitgebreidere uitleg over deze norm</a:t>
            </a:r>
          </a:p>
          <a:p>
            <a:endParaRPr lang="nl-NL" sz="1200" b="1">
              <a:latin typeface="Arial Nova" panose="020B0504020202020204" pitchFamily="34" charset="0"/>
            </a:endParaRPr>
          </a:p>
          <a:p>
            <a:r>
              <a:rPr lang="nl-NL" sz="1200" b="1">
                <a:latin typeface="Arial Nova"/>
              </a:rPr>
              <a:t>Hoe?</a:t>
            </a:r>
          </a:p>
          <a:p>
            <a:r>
              <a:rPr lang="nl-NL" sz="1200">
                <a:latin typeface="Arial Nova"/>
              </a:rPr>
              <a:t>Overzicht van relevante hulpmiddelen (bijvoorbeeld te nemen stappen of instrumenten) die kunnen helpen om een invulling te geven aan deze norm. Bij een overzicht van instrumenten maken we onderscheid in wat voor soort instrument het is (impact assessment, toetsingskader, etc.)</a:t>
            </a:r>
          </a:p>
          <a:p>
            <a:endParaRPr lang="nl-NL" sz="1200">
              <a:latin typeface="Arial Nova" panose="020B0504020202020204" pitchFamily="34" charset="0"/>
            </a:endParaRPr>
          </a:p>
          <a:p>
            <a:r>
              <a:rPr lang="nl-NL" sz="1200" b="1">
                <a:latin typeface="Arial Nova"/>
              </a:rPr>
              <a:t>Rollen</a:t>
            </a:r>
          </a:p>
          <a:p>
            <a:r>
              <a:rPr lang="nl-NL" sz="1200">
                <a:latin typeface="Arial Nova"/>
              </a:rPr>
              <a:t>Overzicht van welke rollen je zou kunnen betrekken om een invulling te geven aan deze norm</a:t>
            </a:r>
          </a:p>
          <a:p>
            <a:endParaRPr lang="nl-NL" sz="1200">
              <a:latin typeface="Arial Nova" panose="020B0504020202020204" pitchFamily="34" charset="0"/>
            </a:endParaRPr>
          </a:p>
          <a:p>
            <a:r>
              <a:rPr lang="nl-NL" sz="1200" b="1">
                <a:latin typeface="Arial Nova"/>
              </a:rPr>
              <a:t>Best practices </a:t>
            </a:r>
            <a:endParaRPr lang="nl-NL" sz="1200" b="1">
              <a:latin typeface="Arial Nova" panose="020B0504020202020204" pitchFamily="34" charset="0"/>
            </a:endParaRPr>
          </a:p>
          <a:p>
            <a:r>
              <a:rPr lang="nl-NL" sz="1200">
                <a:latin typeface="Arial Nova"/>
              </a:rPr>
              <a:t>Een overzicht van best practices en voorbeelden van verschillende organisaties hoe er invulling is gegeven aan deze norm.</a:t>
            </a:r>
          </a:p>
        </p:txBody>
      </p:sp>
      <p:sp>
        <p:nvSpPr>
          <p:cNvPr id="110" name="Rechthoek: afgeronde hoeken 109">
            <a:extLst>
              <a:ext uri="{FF2B5EF4-FFF2-40B4-BE49-F238E27FC236}">
                <a16:creationId xmlns:a16="http://schemas.microsoft.com/office/drawing/2014/main" id="{C2B03859-B2EF-DC35-B6C8-AF05862A2093}"/>
              </a:ext>
            </a:extLst>
          </p:cNvPr>
          <p:cNvSpPr/>
          <p:nvPr/>
        </p:nvSpPr>
        <p:spPr>
          <a:xfrm>
            <a:off x="10152421" y="181164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1" name="Tekstvak 110">
            <a:extLst>
              <a:ext uri="{FF2B5EF4-FFF2-40B4-BE49-F238E27FC236}">
                <a16:creationId xmlns:a16="http://schemas.microsoft.com/office/drawing/2014/main" id="{A4FC389C-B58B-0B29-0586-6DAD16264864}"/>
              </a:ext>
            </a:extLst>
          </p:cNvPr>
          <p:cNvSpPr txBox="1"/>
          <p:nvPr/>
        </p:nvSpPr>
        <p:spPr>
          <a:xfrm>
            <a:off x="10009196" y="1509616"/>
            <a:ext cx="2612106" cy="230832"/>
          </a:xfrm>
          <a:prstGeom prst="rect">
            <a:avLst/>
          </a:prstGeom>
          <a:noFill/>
        </p:spPr>
        <p:txBody>
          <a:bodyPr wrap="square" rtlCol="0">
            <a:spAutoFit/>
          </a:bodyPr>
          <a:lstStyle/>
          <a:p>
            <a:r>
              <a:rPr lang="nl-NL" sz="900" b="1">
                <a:latin typeface="Arial Nova" panose="020B0604020202020204" pitchFamily="34" charset="0"/>
              </a:rPr>
              <a:t>Levenscyclus</a:t>
            </a:r>
          </a:p>
        </p:txBody>
      </p:sp>
      <p:sp>
        <p:nvSpPr>
          <p:cNvPr id="112" name="Tekstvak 111">
            <a:extLst>
              <a:ext uri="{FF2B5EF4-FFF2-40B4-BE49-F238E27FC236}">
                <a16:creationId xmlns:a16="http://schemas.microsoft.com/office/drawing/2014/main" id="{58321B45-F9CC-82DB-5E36-B83F4161EFDF}"/>
              </a:ext>
            </a:extLst>
          </p:cNvPr>
          <p:cNvSpPr txBox="1"/>
          <p:nvPr/>
        </p:nvSpPr>
        <p:spPr>
          <a:xfrm>
            <a:off x="10289497" y="1767279"/>
            <a:ext cx="2331806" cy="200055"/>
          </a:xfrm>
          <a:prstGeom prst="rect">
            <a:avLst/>
          </a:prstGeom>
          <a:noFill/>
        </p:spPr>
        <p:txBody>
          <a:bodyPr wrap="square" rtlCol="0">
            <a:spAutoFit/>
          </a:bodyPr>
          <a:lstStyle/>
          <a:p>
            <a:r>
              <a:rPr lang="nl-NL" sz="700">
                <a:latin typeface="Arial Nova" panose="020B0604020202020204" pitchFamily="34" charset="0"/>
              </a:rPr>
              <a:t>Probleemanalyse</a:t>
            </a:r>
            <a:endParaRPr lang="nl-NL" sz="900">
              <a:latin typeface="Arial Nova" panose="020B0604020202020204" pitchFamily="34" charset="0"/>
            </a:endParaRPr>
          </a:p>
        </p:txBody>
      </p:sp>
      <p:sp>
        <p:nvSpPr>
          <p:cNvPr id="115" name="Rechthoek: afgeronde hoeken 114">
            <a:extLst>
              <a:ext uri="{FF2B5EF4-FFF2-40B4-BE49-F238E27FC236}">
                <a16:creationId xmlns:a16="http://schemas.microsoft.com/office/drawing/2014/main" id="{2A29EAA1-A22B-6CC2-4E01-AADE73833BD2}"/>
              </a:ext>
            </a:extLst>
          </p:cNvPr>
          <p:cNvSpPr/>
          <p:nvPr/>
        </p:nvSpPr>
        <p:spPr>
          <a:xfrm>
            <a:off x="10152421" y="199898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Tekstvak 115">
            <a:extLst>
              <a:ext uri="{FF2B5EF4-FFF2-40B4-BE49-F238E27FC236}">
                <a16:creationId xmlns:a16="http://schemas.microsoft.com/office/drawing/2014/main" id="{EDAB01D1-BFF6-6E97-744F-5DD146AA9D07}"/>
              </a:ext>
            </a:extLst>
          </p:cNvPr>
          <p:cNvSpPr txBox="1"/>
          <p:nvPr/>
        </p:nvSpPr>
        <p:spPr>
          <a:xfrm>
            <a:off x="10289497" y="1954619"/>
            <a:ext cx="2331806" cy="200055"/>
          </a:xfrm>
          <a:prstGeom prst="rect">
            <a:avLst/>
          </a:prstGeom>
          <a:noFill/>
        </p:spPr>
        <p:txBody>
          <a:bodyPr wrap="square" rtlCol="0">
            <a:spAutoFit/>
          </a:bodyPr>
          <a:lstStyle/>
          <a:p>
            <a:r>
              <a:rPr lang="nl-NL" sz="700">
                <a:latin typeface="Arial Nova" panose="020B0604020202020204" pitchFamily="34" charset="0"/>
              </a:rPr>
              <a:t>Ontwerp</a:t>
            </a:r>
            <a:endParaRPr lang="nl-NL" sz="900">
              <a:latin typeface="Arial Nova" panose="020B0604020202020204" pitchFamily="34" charset="0"/>
            </a:endParaRPr>
          </a:p>
        </p:txBody>
      </p:sp>
      <p:sp>
        <p:nvSpPr>
          <p:cNvPr id="117" name="Rechthoek: afgeronde hoeken 116">
            <a:extLst>
              <a:ext uri="{FF2B5EF4-FFF2-40B4-BE49-F238E27FC236}">
                <a16:creationId xmlns:a16="http://schemas.microsoft.com/office/drawing/2014/main" id="{0775A997-A1D7-C0D2-DCB1-30ED18B3B486}"/>
              </a:ext>
            </a:extLst>
          </p:cNvPr>
          <p:cNvSpPr/>
          <p:nvPr/>
        </p:nvSpPr>
        <p:spPr>
          <a:xfrm>
            <a:off x="10152421" y="218632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8" name="Tekstvak 117">
            <a:extLst>
              <a:ext uri="{FF2B5EF4-FFF2-40B4-BE49-F238E27FC236}">
                <a16:creationId xmlns:a16="http://schemas.microsoft.com/office/drawing/2014/main" id="{8C1E1538-A4AE-6F60-7447-260329FB8E1D}"/>
              </a:ext>
            </a:extLst>
          </p:cNvPr>
          <p:cNvSpPr txBox="1"/>
          <p:nvPr/>
        </p:nvSpPr>
        <p:spPr>
          <a:xfrm>
            <a:off x="10289497" y="2141959"/>
            <a:ext cx="2331806" cy="200055"/>
          </a:xfrm>
          <a:prstGeom prst="rect">
            <a:avLst/>
          </a:prstGeom>
          <a:noFill/>
        </p:spPr>
        <p:txBody>
          <a:bodyPr wrap="square" rtlCol="0">
            <a:spAutoFit/>
          </a:bodyPr>
          <a:lstStyle/>
          <a:p>
            <a:r>
              <a:rPr lang="nl-NL" sz="700">
                <a:latin typeface="Arial Nova" panose="020B0604020202020204" pitchFamily="34" charset="0"/>
              </a:rPr>
              <a:t>Data verkenning en data preparatie</a:t>
            </a:r>
            <a:endParaRPr lang="nl-NL" sz="900">
              <a:latin typeface="Arial Nova" panose="020B0604020202020204" pitchFamily="34" charset="0"/>
            </a:endParaRPr>
          </a:p>
        </p:txBody>
      </p:sp>
      <p:sp>
        <p:nvSpPr>
          <p:cNvPr id="119" name="Rechthoek: afgeronde hoeken 118">
            <a:extLst>
              <a:ext uri="{FF2B5EF4-FFF2-40B4-BE49-F238E27FC236}">
                <a16:creationId xmlns:a16="http://schemas.microsoft.com/office/drawing/2014/main" id="{BAE4799D-4F5D-E3E1-FCCB-C1C901AD56B9}"/>
              </a:ext>
            </a:extLst>
          </p:cNvPr>
          <p:cNvSpPr/>
          <p:nvPr/>
        </p:nvSpPr>
        <p:spPr>
          <a:xfrm>
            <a:off x="10152420" y="237366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0" name="Tekstvak 119">
            <a:extLst>
              <a:ext uri="{FF2B5EF4-FFF2-40B4-BE49-F238E27FC236}">
                <a16:creationId xmlns:a16="http://schemas.microsoft.com/office/drawing/2014/main" id="{350A16ED-93EA-0634-7A9D-705E93105314}"/>
              </a:ext>
            </a:extLst>
          </p:cNvPr>
          <p:cNvSpPr txBox="1"/>
          <p:nvPr/>
        </p:nvSpPr>
        <p:spPr>
          <a:xfrm>
            <a:off x="10289496" y="2329299"/>
            <a:ext cx="2331806" cy="200055"/>
          </a:xfrm>
          <a:prstGeom prst="rect">
            <a:avLst/>
          </a:prstGeom>
          <a:noFill/>
        </p:spPr>
        <p:txBody>
          <a:bodyPr wrap="square" rtlCol="0">
            <a:spAutoFit/>
          </a:bodyPr>
          <a:lstStyle/>
          <a:p>
            <a:r>
              <a:rPr lang="nl-NL" sz="700">
                <a:latin typeface="Arial Nova" panose="020B0604020202020204" pitchFamily="34" charset="0"/>
              </a:rPr>
              <a:t>Ontwikkelen</a:t>
            </a:r>
            <a:endParaRPr lang="nl-NL" sz="900">
              <a:latin typeface="Arial Nova" panose="020B0604020202020204" pitchFamily="34" charset="0"/>
            </a:endParaRPr>
          </a:p>
        </p:txBody>
      </p:sp>
      <p:sp>
        <p:nvSpPr>
          <p:cNvPr id="121" name="Rechthoek: afgeronde hoeken 120">
            <a:extLst>
              <a:ext uri="{FF2B5EF4-FFF2-40B4-BE49-F238E27FC236}">
                <a16:creationId xmlns:a16="http://schemas.microsoft.com/office/drawing/2014/main" id="{5BCF011D-87AE-7E4C-40E9-51042086E96F}"/>
              </a:ext>
            </a:extLst>
          </p:cNvPr>
          <p:cNvSpPr/>
          <p:nvPr/>
        </p:nvSpPr>
        <p:spPr>
          <a:xfrm>
            <a:off x="10152420" y="2561005"/>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Tekstvak 121">
            <a:extLst>
              <a:ext uri="{FF2B5EF4-FFF2-40B4-BE49-F238E27FC236}">
                <a16:creationId xmlns:a16="http://schemas.microsoft.com/office/drawing/2014/main" id="{9A366641-C90E-DA48-F540-24D03754D3EB}"/>
              </a:ext>
            </a:extLst>
          </p:cNvPr>
          <p:cNvSpPr txBox="1"/>
          <p:nvPr/>
        </p:nvSpPr>
        <p:spPr>
          <a:xfrm>
            <a:off x="10289496" y="2516639"/>
            <a:ext cx="2331806" cy="200055"/>
          </a:xfrm>
          <a:prstGeom prst="rect">
            <a:avLst/>
          </a:prstGeom>
          <a:noFill/>
        </p:spPr>
        <p:txBody>
          <a:bodyPr wrap="square" rtlCol="0">
            <a:spAutoFit/>
          </a:bodyPr>
          <a:lstStyle/>
          <a:p>
            <a:r>
              <a:rPr lang="nl-NL" sz="700">
                <a:latin typeface="Arial Nova" panose="020B0604020202020204" pitchFamily="34" charset="0"/>
              </a:rPr>
              <a:t>Validatie</a:t>
            </a:r>
            <a:endParaRPr lang="nl-NL" sz="900">
              <a:latin typeface="Arial Nova" panose="020B0604020202020204" pitchFamily="34" charset="0"/>
            </a:endParaRPr>
          </a:p>
        </p:txBody>
      </p:sp>
      <p:sp>
        <p:nvSpPr>
          <p:cNvPr id="123" name="Rechthoek: afgeronde hoeken 122">
            <a:extLst>
              <a:ext uri="{FF2B5EF4-FFF2-40B4-BE49-F238E27FC236}">
                <a16:creationId xmlns:a16="http://schemas.microsoft.com/office/drawing/2014/main" id="{F9269E20-0A74-9816-8162-2C9F6F9E085D}"/>
              </a:ext>
            </a:extLst>
          </p:cNvPr>
          <p:cNvSpPr/>
          <p:nvPr/>
        </p:nvSpPr>
        <p:spPr>
          <a:xfrm>
            <a:off x="10152420" y="2743524"/>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4" name="Tekstvak 123">
            <a:extLst>
              <a:ext uri="{FF2B5EF4-FFF2-40B4-BE49-F238E27FC236}">
                <a16:creationId xmlns:a16="http://schemas.microsoft.com/office/drawing/2014/main" id="{059BB88D-5567-5231-5A7A-2768B5D1FC93}"/>
              </a:ext>
            </a:extLst>
          </p:cNvPr>
          <p:cNvSpPr txBox="1"/>
          <p:nvPr/>
        </p:nvSpPr>
        <p:spPr>
          <a:xfrm>
            <a:off x="10289496" y="2699158"/>
            <a:ext cx="2331806" cy="200055"/>
          </a:xfrm>
          <a:prstGeom prst="rect">
            <a:avLst/>
          </a:prstGeom>
          <a:noFill/>
        </p:spPr>
        <p:txBody>
          <a:bodyPr wrap="square" rtlCol="0">
            <a:spAutoFit/>
          </a:bodyPr>
          <a:lstStyle/>
          <a:p>
            <a:r>
              <a:rPr lang="nl-NL" sz="700">
                <a:latin typeface="Arial Nova" panose="020B0604020202020204" pitchFamily="34" charset="0"/>
              </a:rPr>
              <a:t>Implementatie</a:t>
            </a:r>
            <a:endParaRPr lang="nl-NL" sz="900">
              <a:latin typeface="Arial Nova" panose="020B0604020202020204" pitchFamily="34" charset="0"/>
            </a:endParaRPr>
          </a:p>
        </p:txBody>
      </p:sp>
      <p:sp>
        <p:nvSpPr>
          <p:cNvPr id="125" name="Rechthoek: afgeronde hoeken 124">
            <a:extLst>
              <a:ext uri="{FF2B5EF4-FFF2-40B4-BE49-F238E27FC236}">
                <a16:creationId xmlns:a16="http://schemas.microsoft.com/office/drawing/2014/main" id="{300099A5-6677-292A-EA74-DF84EF2AE9BC}"/>
              </a:ext>
            </a:extLst>
          </p:cNvPr>
          <p:cNvSpPr/>
          <p:nvPr/>
        </p:nvSpPr>
        <p:spPr>
          <a:xfrm>
            <a:off x="10152420" y="2926043"/>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6" name="Tekstvak 125">
            <a:extLst>
              <a:ext uri="{FF2B5EF4-FFF2-40B4-BE49-F238E27FC236}">
                <a16:creationId xmlns:a16="http://schemas.microsoft.com/office/drawing/2014/main" id="{AC96397F-3F95-848A-1E6B-64BDA392D7EB}"/>
              </a:ext>
            </a:extLst>
          </p:cNvPr>
          <p:cNvSpPr txBox="1"/>
          <p:nvPr/>
        </p:nvSpPr>
        <p:spPr>
          <a:xfrm>
            <a:off x="10289496" y="2881676"/>
            <a:ext cx="2331806" cy="200055"/>
          </a:xfrm>
          <a:prstGeom prst="rect">
            <a:avLst/>
          </a:prstGeom>
          <a:noFill/>
        </p:spPr>
        <p:txBody>
          <a:bodyPr wrap="square" rtlCol="0">
            <a:spAutoFit/>
          </a:bodyPr>
          <a:lstStyle/>
          <a:p>
            <a:r>
              <a:rPr lang="nl-NL" sz="700">
                <a:latin typeface="Arial Nova" panose="020B0604020202020204" pitchFamily="34" charset="0"/>
              </a:rPr>
              <a:t>Monitoren</a:t>
            </a:r>
            <a:endParaRPr lang="nl-NL" sz="900">
              <a:latin typeface="Arial Nova" panose="020B0604020202020204" pitchFamily="34" charset="0"/>
            </a:endParaRPr>
          </a:p>
        </p:txBody>
      </p:sp>
      <p:sp>
        <p:nvSpPr>
          <p:cNvPr id="127" name="Rechthoek: afgeronde hoeken 126">
            <a:extLst>
              <a:ext uri="{FF2B5EF4-FFF2-40B4-BE49-F238E27FC236}">
                <a16:creationId xmlns:a16="http://schemas.microsoft.com/office/drawing/2014/main" id="{9D5D045F-E119-E941-5FEC-BD3246A6FEB3}"/>
              </a:ext>
            </a:extLst>
          </p:cNvPr>
          <p:cNvSpPr/>
          <p:nvPr/>
        </p:nvSpPr>
        <p:spPr>
          <a:xfrm>
            <a:off x="10152419" y="310856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8" name="Tekstvak 127">
            <a:extLst>
              <a:ext uri="{FF2B5EF4-FFF2-40B4-BE49-F238E27FC236}">
                <a16:creationId xmlns:a16="http://schemas.microsoft.com/office/drawing/2014/main" id="{456120D1-8034-853C-BB81-FA2738F76543}"/>
              </a:ext>
            </a:extLst>
          </p:cNvPr>
          <p:cNvSpPr txBox="1"/>
          <p:nvPr/>
        </p:nvSpPr>
        <p:spPr>
          <a:xfrm>
            <a:off x="10289495" y="3060227"/>
            <a:ext cx="2331806" cy="200055"/>
          </a:xfrm>
          <a:prstGeom prst="rect">
            <a:avLst/>
          </a:prstGeom>
          <a:noFill/>
        </p:spPr>
        <p:txBody>
          <a:bodyPr wrap="square" rtlCol="0">
            <a:spAutoFit/>
          </a:bodyPr>
          <a:lstStyle/>
          <a:p>
            <a:r>
              <a:rPr lang="nl-NL" sz="700">
                <a:latin typeface="Arial Nova" panose="020B0604020202020204" pitchFamily="34" charset="0"/>
              </a:rPr>
              <a:t>Archiveren</a:t>
            </a:r>
            <a:endParaRPr lang="nl-NL" sz="900">
              <a:latin typeface="Arial Nova" panose="020B0604020202020204" pitchFamily="34" charset="0"/>
            </a:endParaRPr>
          </a:p>
        </p:txBody>
      </p:sp>
      <p:sp>
        <p:nvSpPr>
          <p:cNvPr id="129" name="Rechthoek: afgeronde hoeken 128">
            <a:extLst>
              <a:ext uri="{FF2B5EF4-FFF2-40B4-BE49-F238E27FC236}">
                <a16:creationId xmlns:a16="http://schemas.microsoft.com/office/drawing/2014/main" id="{16A5A822-9F0D-EAD7-1C14-FA1122D3777F}"/>
              </a:ext>
            </a:extLst>
          </p:cNvPr>
          <p:cNvSpPr/>
          <p:nvPr/>
        </p:nvSpPr>
        <p:spPr>
          <a:xfrm>
            <a:off x="10152419" y="358914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0" name="Tekstvak 129">
            <a:extLst>
              <a:ext uri="{FF2B5EF4-FFF2-40B4-BE49-F238E27FC236}">
                <a16:creationId xmlns:a16="http://schemas.microsoft.com/office/drawing/2014/main" id="{B29FAF60-3F50-8607-5702-A8663F7211C9}"/>
              </a:ext>
            </a:extLst>
          </p:cNvPr>
          <p:cNvSpPr txBox="1"/>
          <p:nvPr/>
        </p:nvSpPr>
        <p:spPr>
          <a:xfrm>
            <a:off x="10009194" y="3287113"/>
            <a:ext cx="2612106" cy="230832"/>
          </a:xfrm>
          <a:prstGeom prst="rect">
            <a:avLst/>
          </a:prstGeom>
          <a:noFill/>
        </p:spPr>
        <p:txBody>
          <a:bodyPr wrap="square" rtlCol="0">
            <a:spAutoFit/>
          </a:bodyPr>
          <a:lstStyle/>
          <a:p>
            <a:r>
              <a:rPr lang="nl-NL" sz="900" b="1">
                <a:latin typeface="Arial Nova" panose="020B0604020202020204" pitchFamily="34" charset="0"/>
              </a:rPr>
              <a:t>Soort algoritme</a:t>
            </a:r>
          </a:p>
        </p:txBody>
      </p:sp>
      <p:sp>
        <p:nvSpPr>
          <p:cNvPr id="131" name="Tekstvak 130">
            <a:extLst>
              <a:ext uri="{FF2B5EF4-FFF2-40B4-BE49-F238E27FC236}">
                <a16:creationId xmlns:a16="http://schemas.microsoft.com/office/drawing/2014/main" id="{91F3323E-8371-D4EA-6E41-8E7355B4D2E6}"/>
              </a:ext>
            </a:extLst>
          </p:cNvPr>
          <p:cNvSpPr txBox="1"/>
          <p:nvPr/>
        </p:nvSpPr>
        <p:spPr>
          <a:xfrm>
            <a:off x="10289495" y="3544776"/>
            <a:ext cx="2331806" cy="200055"/>
          </a:xfrm>
          <a:prstGeom prst="rect">
            <a:avLst/>
          </a:prstGeom>
          <a:noFill/>
        </p:spPr>
        <p:txBody>
          <a:bodyPr wrap="square" rtlCol="0">
            <a:spAutoFit/>
          </a:bodyPr>
          <a:lstStyle/>
          <a:p>
            <a:r>
              <a:rPr lang="nl-NL" sz="700">
                <a:latin typeface="Arial Nova" panose="020B0604020202020204" pitchFamily="34" charset="0"/>
              </a:rPr>
              <a:t>Rekenregel</a:t>
            </a:r>
            <a:endParaRPr lang="nl-NL" sz="900">
              <a:latin typeface="Arial Nova" panose="020B0604020202020204" pitchFamily="34" charset="0"/>
            </a:endParaRPr>
          </a:p>
        </p:txBody>
      </p:sp>
      <p:sp>
        <p:nvSpPr>
          <p:cNvPr id="132" name="Rechthoek: afgeronde hoeken 131">
            <a:extLst>
              <a:ext uri="{FF2B5EF4-FFF2-40B4-BE49-F238E27FC236}">
                <a16:creationId xmlns:a16="http://schemas.microsoft.com/office/drawing/2014/main" id="{2FF5A6BF-18E0-6A99-E917-603C53291D3F}"/>
              </a:ext>
            </a:extLst>
          </p:cNvPr>
          <p:cNvSpPr/>
          <p:nvPr/>
        </p:nvSpPr>
        <p:spPr>
          <a:xfrm>
            <a:off x="10152419" y="377648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3" name="Tekstvak 132">
            <a:extLst>
              <a:ext uri="{FF2B5EF4-FFF2-40B4-BE49-F238E27FC236}">
                <a16:creationId xmlns:a16="http://schemas.microsoft.com/office/drawing/2014/main" id="{455F596C-B9D0-5BE6-8B11-4AAE0DDC5C95}"/>
              </a:ext>
            </a:extLst>
          </p:cNvPr>
          <p:cNvSpPr txBox="1"/>
          <p:nvPr/>
        </p:nvSpPr>
        <p:spPr>
          <a:xfrm>
            <a:off x="10289495" y="3732116"/>
            <a:ext cx="2331806" cy="200055"/>
          </a:xfrm>
          <a:prstGeom prst="rect">
            <a:avLst/>
          </a:prstGeom>
          <a:noFill/>
        </p:spPr>
        <p:txBody>
          <a:bodyPr wrap="square" lIns="91440" tIns="45720" rIns="91440" bIns="45720" rtlCol="0" anchor="t">
            <a:spAutoFit/>
          </a:bodyPr>
          <a:lstStyle/>
          <a:p>
            <a:r>
              <a:rPr lang="nl-NL" sz="700">
                <a:latin typeface="Arial Nova"/>
              </a:rPr>
              <a:t>Machine learning / AI</a:t>
            </a:r>
            <a:endParaRPr lang="nl-NL" sz="900">
              <a:latin typeface="Arial Nova"/>
            </a:endParaRPr>
          </a:p>
        </p:txBody>
      </p:sp>
      <p:sp>
        <p:nvSpPr>
          <p:cNvPr id="134" name="Rechthoek: afgeronde hoeken 133">
            <a:extLst>
              <a:ext uri="{FF2B5EF4-FFF2-40B4-BE49-F238E27FC236}">
                <a16:creationId xmlns:a16="http://schemas.microsoft.com/office/drawing/2014/main" id="{CFE8DF3E-2F16-A4FC-35E8-6A6E77E1F4FE}"/>
              </a:ext>
            </a:extLst>
          </p:cNvPr>
          <p:cNvSpPr/>
          <p:nvPr/>
        </p:nvSpPr>
        <p:spPr>
          <a:xfrm>
            <a:off x="10152419" y="3963822"/>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5" name="Tekstvak 134">
            <a:extLst>
              <a:ext uri="{FF2B5EF4-FFF2-40B4-BE49-F238E27FC236}">
                <a16:creationId xmlns:a16="http://schemas.microsoft.com/office/drawing/2014/main" id="{83560490-9F65-BC84-10E8-13B7CA6A4B31}"/>
              </a:ext>
            </a:extLst>
          </p:cNvPr>
          <p:cNvSpPr txBox="1"/>
          <p:nvPr/>
        </p:nvSpPr>
        <p:spPr>
          <a:xfrm>
            <a:off x="10289495" y="3919456"/>
            <a:ext cx="2331806" cy="200055"/>
          </a:xfrm>
          <a:prstGeom prst="rect">
            <a:avLst/>
          </a:prstGeom>
          <a:noFill/>
        </p:spPr>
        <p:txBody>
          <a:bodyPr wrap="square" rtlCol="0">
            <a:spAutoFit/>
          </a:bodyPr>
          <a:lstStyle/>
          <a:p>
            <a:r>
              <a:rPr lang="nl-NL" sz="700">
                <a:latin typeface="Arial Nova" panose="020B0604020202020204" pitchFamily="34" charset="0"/>
              </a:rPr>
              <a:t>Generatieve AI</a:t>
            </a:r>
            <a:endParaRPr lang="nl-NL" sz="900">
              <a:latin typeface="Arial Nova" panose="020B0604020202020204" pitchFamily="34" charset="0"/>
            </a:endParaRPr>
          </a:p>
        </p:txBody>
      </p:sp>
      <p:sp>
        <p:nvSpPr>
          <p:cNvPr id="136" name="Rechthoek: afgeronde hoeken 135">
            <a:extLst>
              <a:ext uri="{FF2B5EF4-FFF2-40B4-BE49-F238E27FC236}">
                <a16:creationId xmlns:a16="http://schemas.microsoft.com/office/drawing/2014/main" id="{3ADA893F-23BE-81C0-07E0-E24908BC9F54}"/>
              </a:ext>
            </a:extLst>
          </p:cNvPr>
          <p:cNvSpPr/>
          <p:nvPr/>
        </p:nvSpPr>
        <p:spPr>
          <a:xfrm>
            <a:off x="10128244" y="447076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7" name="Tekstvak 136">
            <a:extLst>
              <a:ext uri="{FF2B5EF4-FFF2-40B4-BE49-F238E27FC236}">
                <a16:creationId xmlns:a16="http://schemas.microsoft.com/office/drawing/2014/main" id="{B97E5168-3CA4-07BE-B91C-F3F04636A3A7}"/>
              </a:ext>
            </a:extLst>
          </p:cNvPr>
          <p:cNvSpPr txBox="1"/>
          <p:nvPr/>
        </p:nvSpPr>
        <p:spPr>
          <a:xfrm>
            <a:off x="9985019" y="4168731"/>
            <a:ext cx="2612106" cy="230832"/>
          </a:xfrm>
          <a:prstGeom prst="rect">
            <a:avLst/>
          </a:prstGeom>
          <a:noFill/>
        </p:spPr>
        <p:txBody>
          <a:bodyPr wrap="square" rtlCol="0">
            <a:spAutoFit/>
          </a:bodyPr>
          <a:lstStyle/>
          <a:p>
            <a:r>
              <a:rPr lang="nl-NL" sz="900" b="1">
                <a:latin typeface="Arial Nova" panose="020B0604020202020204" pitchFamily="34" charset="0"/>
              </a:rPr>
              <a:t>Risico volgens AI-Act</a:t>
            </a:r>
          </a:p>
        </p:txBody>
      </p:sp>
      <p:sp>
        <p:nvSpPr>
          <p:cNvPr id="138" name="Tekstvak 137">
            <a:extLst>
              <a:ext uri="{FF2B5EF4-FFF2-40B4-BE49-F238E27FC236}">
                <a16:creationId xmlns:a16="http://schemas.microsoft.com/office/drawing/2014/main" id="{E054A839-ED2D-4D5F-11D3-5DC5C89B1F1D}"/>
              </a:ext>
            </a:extLst>
          </p:cNvPr>
          <p:cNvSpPr txBox="1"/>
          <p:nvPr/>
        </p:nvSpPr>
        <p:spPr>
          <a:xfrm>
            <a:off x="10265320" y="4426394"/>
            <a:ext cx="2331806" cy="200055"/>
          </a:xfrm>
          <a:prstGeom prst="rect">
            <a:avLst/>
          </a:prstGeom>
          <a:noFill/>
        </p:spPr>
        <p:txBody>
          <a:bodyPr wrap="square" rtlCol="0">
            <a:spAutoFit/>
          </a:bodyPr>
          <a:lstStyle/>
          <a:p>
            <a:r>
              <a:rPr lang="nl-NL" sz="700">
                <a:latin typeface="Arial Nova" panose="020B0604020202020204" pitchFamily="34" charset="0"/>
              </a:rPr>
              <a:t>Laag</a:t>
            </a:r>
            <a:endParaRPr lang="nl-NL" sz="900">
              <a:latin typeface="Arial Nova" panose="020B0604020202020204" pitchFamily="34" charset="0"/>
            </a:endParaRPr>
          </a:p>
        </p:txBody>
      </p:sp>
      <p:sp>
        <p:nvSpPr>
          <p:cNvPr id="139" name="Rechthoek: afgeronde hoeken 138">
            <a:extLst>
              <a:ext uri="{FF2B5EF4-FFF2-40B4-BE49-F238E27FC236}">
                <a16:creationId xmlns:a16="http://schemas.microsoft.com/office/drawing/2014/main" id="{7FF90BD0-4D2F-39DC-58F2-ACA7A06C68DE}"/>
              </a:ext>
            </a:extLst>
          </p:cNvPr>
          <p:cNvSpPr/>
          <p:nvPr/>
        </p:nvSpPr>
        <p:spPr>
          <a:xfrm>
            <a:off x="10128244" y="465810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0" name="Tekstvak 139">
            <a:extLst>
              <a:ext uri="{FF2B5EF4-FFF2-40B4-BE49-F238E27FC236}">
                <a16:creationId xmlns:a16="http://schemas.microsoft.com/office/drawing/2014/main" id="{9A877CDB-F081-1E63-A5A7-CA24EFF97459}"/>
              </a:ext>
            </a:extLst>
          </p:cNvPr>
          <p:cNvSpPr txBox="1"/>
          <p:nvPr/>
        </p:nvSpPr>
        <p:spPr>
          <a:xfrm>
            <a:off x="10265320" y="4613734"/>
            <a:ext cx="2331806" cy="200055"/>
          </a:xfrm>
          <a:prstGeom prst="rect">
            <a:avLst/>
          </a:prstGeom>
          <a:noFill/>
        </p:spPr>
        <p:txBody>
          <a:bodyPr wrap="square" rtlCol="0">
            <a:spAutoFit/>
          </a:bodyPr>
          <a:lstStyle/>
          <a:p>
            <a:r>
              <a:rPr lang="nl-NL" sz="700">
                <a:latin typeface="Arial Nova" panose="020B0604020202020204" pitchFamily="34" charset="0"/>
              </a:rPr>
              <a:t>Beperkt</a:t>
            </a:r>
            <a:endParaRPr lang="nl-NL" sz="900">
              <a:latin typeface="Arial Nova" panose="020B0604020202020204" pitchFamily="34" charset="0"/>
            </a:endParaRPr>
          </a:p>
        </p:txBody>
      </p:sp>
      <p:sp>
        <p:nvSpPr>
          <p:cNvPr id="141" name="Rechthoek: afgeronde hoeken 140">
            <a:extLst>
              <a:ext uri="{FF2B5EF4-FFF2-40B4-BE49-F238E27FC236}">
                <a16:creationId xmlns:a16="http://schemas.microsoft.com/office/drawing/2014/main" id="{9AF3C6F4-9DE6-12B6-E677-CD3C9AA9336C}"/>
              </a:ext>
            </a:extLst>
          </p:cNvPr>
          <p:cNvSpPr/>
          <p:nvPr/>
        </p:nvSpPr>
        <p:spPr>
          <a:xfrm>
            <a:off x="10128244" y="484544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2" name="Tekstvak 141">
            <a:extLst>
              <a:ext uri="{FF2B5EF4-FFF2-40B4-BE49-F238E27FC236}">
                <a16:creationId xmlns:a16="http://schemas.microsoft.com/office/drawing/2014/main" id="{964167F6-014C-35F0-F51F-19BB4AD42A1B}"/>
              </a:ext>
            </a:extLst>
          </p:cNvPr>
          <p:cNvSpPr txBox="1"/>
          <p:nvPr/>
        </p:nvSpPr>
        <p:spPr>
          <a:xfrm>
            <a:off x="10265320" y="4801074"/>
            <a:ext cx="2331806" cy="200055"/>
          </a:xfrm>
          <a:prstGeom prst="rect">
            <a:avLst/>
          </a:prstGeom>
          <a:noFill/>
        </p:spPr>
        <p:txBody>
          <a:bodyPr wrap="square" rtlCol="0">
            <a:spAutoFit/>
          </a:bodyPr>
          <a:lstStyle/>
          <a:p>
            <a:r>
              <a:rPr lang="nl-NL" sz="700">
                <a:latin typeface="Arial Nova" panose="020B0604020202020204" pitchFamily="34" charset="0"/>
              </a:rPr>
              <a:t>Hoog</a:t>
            </a:r>
            <a:endParaRPr lang="nl-NL" sz="900">
              <a:latin typeface="Arial Nova" panose="020B0604020202020204" pitchFamily="34" charset="0"/>
            </a:endParaRPr>
          </a:p>
        </p:txBody>
      </p:sp>
      <p:sp>
        <p:nvSpPr>
          <p:cNvPr id="143" name="Rechthoek: afgeronde hoeken 142">
            <a:extLst>
              <a:ext uri="{FF2B5EF4-FFF2-40B4-BE49-F238E27FC236}">
                <a16:creationId xmlns:a16="http://schemas.microsoft.com/office/drawing/2014/main" id="{9BCAB16B-467E-D713-7EC4-EDED8A4CBCE3}"/>
              </a:ext>
            </a:extLst>
          </p:cNvPr>
          <p:cNvSpPr/>
          <p:nvPr/>
        </p:nvSpPr>
        <p:spPr>
          <a:xfrm>
            <a:off x="10128243" y="5032780"/>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4" name="Tekstvak 143">
            <a:extLst>
              <a:ext uri="{FF2B5EF4-FFF2-40B4-BE49-F238E27FC236}">
                <a16:creationId xmlns:a16="http://schemas.microsoft.com/office/drawing/2014/main" id="{971B020E-2C54-0D4C-9FCB-CEE87A10855C}"/>
              </a:ext>
            </a:extLst>
          </p:cNvPr>
          <p:cNvSpPr txBox="1"/>
          <p:nvPr/>
        </p:nvSpPr>
        <p:spPr>
          <a:xfrm>
            <a:off x="10289495" y="4984131"/>
            <a:ext cx="2331806" cy="200055"/>
          </a:xfrm>
          <a:prstGeom prst="rect">
            <a:avLst/>
          </a:prstGeom>
          <a:noFill/>
        </p:spPr>
        <p:txBody>
          <a:bodyPr wrap="square" rtlCol="0">
            <a:spAutoFit/>
          </a:bodyPr>
          <a:lstStyle/>
          <a:p>
            <a:r>
              <a:rPr lang="nl-NL" sz="700">
                <a:latin typeface="Arial Nova" panose="020B0604020202020204" pitchFamily="34" charset="0"/>
              </a:rPr>
              <a:t>Verboden</a:t>
            </a:r>
            <a:endParaRPr lang="nl-NL" sz="900">
              <a:latin typeface="Arial Nova" panose="020B0604020202020204" pitchFamily="34" charset="0"/>
            </a:endParaRPr>
          </a:p>
        </p:txBody>
      </p:sp>
      <p:sp>
        <p:nvSpPr>
          <p:cNvPr id="145" name="Rechthoek: afgeronde hoeken 144">
            <a:extLst>
              <a:ext uri="{FF2B5EF4-FFF2-40B4-BE49-F238E27FC236}">
                <a16:creationId xmlns:a16="http://schemas.microsoft.com/office/drawing/2014/main" id="{857613F5-10AD-CEC4-8402-64156F060D4D}"/>
              </a:ext>
            </a:extLst>
          </p:cNvPr>
          <p:cNvSpPr/>
          <p:nvPr/>
        </p:nvSpPr>
        <p:spPr>
          <a:xfrm>
            <a:off x="10152421" y="5510409"/>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6" name="Tekstvak 145">
            <a:extLst>
              <a:ext uri="{FF2B5EF4-FFF2-40B4-BE49-F238E27FC236}">
                <a16:creationId xmlns:a16="http://schemas.microsoft.com/office/drawing/2014/main" id="{6BE1874E-7A0F-BC75-F68B-B646E6D4EA6E}"/>
              </a:ext>
            </a:extLst>
          </p:cNvPr>
          <p:cNvSpPr txBox="1"/>
          <p:nvPr/>
        </p:nvSpPr>
        <p:spPr>
          <a:xfrm>
            <a:off x="10009196" y="5208380"/>
            <a:ext cx="2612106" cy="230832"/>
          </a:xfrm>
          <a:prstGeom prst="rect">
            <a:avLst/>
          </a:prstGeom>
          <a:noFill/>
        </p:spPr>
        <p:txBody>
          <a:bodyPr wrap="square" rtlCol="0">
            <a:spAutoFit/>
          </a:bodyPr>
          <a:lstStyle/>
          <a:p>
            <a:r>
              <a:rPr lang="nl-NL" sz="900" b="1">
                <a:latin typeface="Arial Nova" panose="020B0604020202020204" pitchFamily="34" charset="0"/>
              </a:rPr>
              <a:t>Impactvol</a:t>
            </a:r>
          </a:p>
        </p:txBody>
      </p:sp>
      <p:sp>
        <p:nvSpPr>
          <p:cNvPr id="147" name="Tekstvak 146">
            <a:extLst>
              <a:ext uri="{FF2B5EF4-FFF2-40B4-BE49-F238E27FC236}">
                <a16:creationId xmlns:a16="http://schemas.microsoft.com/office/drawing/2014/main" id="{3FD1F545-F99F-0144-FA5E-B98AFD53C814}"/>
              </a:ext>
            </a:extLst>
          </p:cNvPr>
          <p:cNvSpPr txBox="1"/>
          <p:nvPr/>
        </p:nvSpPr>
        <p:spPr>
          <a:xfrm>
            <a:off x="10289497" y="5466043"/>
            <a:ext cx="2331806" cy="200055"/>
          </a:xfrm>
          <a:prstGeom prst="rect">
            <a:avLst/>
          </a:prstGeom>
          <a:noFill/>
        </p:spPr>
        <p:txBody>
          <a:bodyPr wrap="square" rtlCol="0">
            <a:spAutoFit/>
          </a:bodyPr>
          <a:lstStyle/>
          <a:p>
            <a:r>
              <a:rPr lang="nl-NL" sz="700">
                <a:latin typeface="Arial Nova" panose="020B0604020202020204" pitchFamily="34" charset="0"/>
              </a:rPr>
              <a:t>ja</a:t>
            </a:r>
            <a:endParaRPr lang="nl-NL" sz="900">
              <a:latin typeface="Arial Nova" panose="020B0604020202020204" pitchFamily="34" charset="0"/>
            </a:endParaRPr>
          </a:p>
        </p:txBody>
      </p:sp>
      <p:sp>
        <p:nvSpPr>
          <p:cNvPr id="148" name="Rechthoek: afgeronde hoeken 147">
            <a:extLst>
              <a:ext uri="{FF2B5EF4-FFF2-40B4-BE49-F238E27FC236}">
                <a16:creationId xmlns:a16="http://schemas.microsoft.com/office/drawing/2014/main" id="{B9BA74EE-5DC4-CADF-0703-91E97A8BB72D}"/>
              </a:ext>
            </a:extLst>
          </p:cNvPr>
          <p:cNvSpPr/>
          <p:nvPr/>
        </p:nvSpPr>
        <p:spPr>
          <a:xfrm>
            <a:off x="10152421" y="5697749"/>
            <a:ext cx="112901" cy="11132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9" name="Tekstvak 148">
            <a:extLst>
              <a:ext uri="{FF2B5EF4-FFF2-40B4-BE49-F238E27FC236}">
                <a16:creationId xmlns:a16="http://schemas.microsoft.com/office/drawing/2014/main" id="{96D213A4-E9FD-9DDE-7FED-9083C0944D37}"/>
              </a:ext>
            </a:extLst>
          </p:cNvPr>
          <p:cNvSpPr txBox="1"/>
          <p:nvPr/>
        </p:nvSpPr>
        <p:spPr>
          <a:xfrm>
            <a:off x="10289497" y="5653383"/>
            <a:ext cx="2331806" cy="200055"/>
          </a:xfrm>
          <a:prstGeom prst="rect">
            <a:avLst/>
          </a:prstGeom>
          <a:noFill/>
        </p:spPr>
        <p:txBody>
          <a:bodyPr wrap="square" rtlCol="0">
            <a:spAutoFit/>
          </a:bodyPr>
          <a:lstStyle/>
          <a:p>
            <a:r>
              <a:rPr lang="nl-NL" sz="700">
                <a:latin typeface="Arial Nova" panose="020B0604020202020204" pitchFamily="34" charset="0"/>
              </a:rPr>
              <a:t>nee</a:t>
            </a:r>
            <a:endParaRPr lang="nl-NL" sz="900">
              <a:latin typeface="Arial Nova" panose="020B0604020202020204" pitchFamily="34" charset="0"/>
            </a:endParaRPr>
          </a:p>
        </p:txBody>
      </p:sp>
      <p:pic>
        <p:nvPicPr>
          <p:cNvPr id="150" name="Graphic 149" descr="Informatie met effen opvulling">
            <a:extLst>
              <a:ext uri="{FF2B5EF4-FFF2-40B4-BE49-F238E27FC236}">
                <a16:creationId xmlns:a16="http://schemas.microsoft.com/office/drawing/2014/main" id="{4AE064DD-F887-DBC9-C86C-F6E5EE26F9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80693" y="4187662"/>
            <a:ext cx="195607" cy="195607"/>
          </a:xfrm>
          <a:prstGeom prst="rect">
            <a:avLst/>
          </a:prstGeom>
        </p:spPr>
      </p:pic>
      <p:pic>
        <p:nvPicPr>
          <p:cNvPr id="151" name="Graphic 150" descr="Informatie met effen opvulling">
            <a:extLst>
              <a:ext uri="{FF2B5EF4-FFF2-40B4-BE49-F238E27FC236}">
                <a16:creationId xmlns:a16="http://schemas.microsoft.com/office/drawing/2014/main" id="{304CE2AA-F0D5-E0DB-B255-819518B786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04673" y="3307658"/>
            <a:ext cx="195607" cy="195607"/>
          </a:xfrm>
          <a:prstGeom prst="rect">
            <a:avLst/>
          </a:prstGeom>
        </p:spPr>
      </p:pic>
      <p:pic>
        <p:nvPicPr>
          <p:cNvPr id="152" name="Graphic 151" descr="Informatie met effen opvulling">
            <a:extLst>
              <a:ext uri="{FF2B5EF4-FFF2-40B4-BE49-F238E27FC236}">
                <a16:creationId xmlns:a16="http://schemas.microsoft.com/office/drawing/2014/main" id="{40A13EAB-92FE-14F5-4E63-9494502BD3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06335" y="5231869"/>
            <a:ext cx="195607" cy="195607"/>
          </a:xfrm>
          <a:prstGeom prst="rect">
            <a:avLst/>
          </a:prstGeom>
        </p:spPr>
      </p:pic>
    </p:spTree>
    <p:extLst>
      <p:ext uri="{BB962C8B-B14F-4D97-AF65-F5344CB8AC3E}">
        <p14:creationId xmlns:p14="http://schemas.microsoft.com/office/powerpoint/2010/main" val="319130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75B06C1B-B51E-3664-CC89-22CD546F47FD}"/>
              </a:ext>
            </a:extLst>
          </p:cNvPr>
          <p:cNvSpPr>
            <a:spLocks noGrp="1"/>
          </p:cNvSpPr>
          <p:nvPr>
            <p:ph sz="half" idx="4294967295"/>
          </p:nvPr>
        </p:nvSpPr>
        <p:spPr>
          <a:xfrm>
            <a:off x="633412" y="1685513"/>
            <a:ext cx="10923588" cy="3944938"/>
          </a:xfrm>
        </p:spPr>
        <p:txBody>
          <a:bodyPr/>
          <a:lstStyle/>
          <a:p>
            <a:r>
              <a:rPr lang="nl-NL" b="0" i="0" u="none" strike="noStrike">
                <a:solidFill>
                  <a:srgbClr val="000000"/>
                </a:solidFill>
                <a:effectLst/>
              </a:rPr>
              <a:t>Laagdrempelige online bijpraat-momenten</a:t>
            </a:r>
          </a:p>
          <a:p>
            <a:r>
              <a:rPr lang="nl-NL" b="0" i="0" u="none" strike="noStrike">
                <a:solidFill>
                  <a:srgbClr val="000000"/>
                </a:solidFill>
                <a:effectLst/>
              </a:rPr>
              <a:t>Vinger aan de pols van de ontwikkeling. </a:t>
            </a:r>
          </a:p>
          <a:p>
            <a:r>
              <a:rPr lang="nl-NL">
                <a:solidFill>
                  <a:srgbClr val="000000"/>
                </a:solidFill>
              </a:rPr>
              <a:t>M</a:t>
            </a:r>
            <a:r>
              <a:rPr lang="nl-NL" b="0" i="0" u="none" strike="noStrike">
                <a:solidFill>
                  <a:srgbClr val="000000"/>
                </a:solidFill>
                <a:effectLst/>
              </a:rPr>
              <a:t>otto: ‘</a:t>
            </a:r>
            <a:r>
              <a:rPr lang="nl-NL" b="0" i="0" u="none" strike="noStrike" err="1">
                <a:solidFill>
                  <a:srgbClr val="000000"/>
                </a:solidFill>
                <a:effectLst/>
              </a:rPr>
              <a:t>Ask</a:t>
            </a:r>
            <a:r>
              <a:rPr lang="nl-NL" b="0" i="0" u="none" strike="noStrike">
                <a:solidFill>
                  <a:srgbClr val="000000"/>
                </a:solidFill>
                <a:effectLst/>
              </a:rPr>
              <a:t> Me </a:t>
            </a:r>
            <a:r>
              <a:rPr lang="nl-NL" b="0" i="0" u="none" strike="noStrike" err="1">
                <a:solidFill>
                  <a:srgbClr val="000000"/>
                </a:solidFill>
                <a:effectLst/>
              </a:rPr>
              <a:t>Anything</a:t>
            </a:r>
            <a:r>
              <a:rPr lang="nl-NL" b="0" i="0" u="none" strike="noStrike">
                <a:solidFill>
                  <a:srgbClr val="000000"/>
                </a:solidFill>
                <a:effectLst/>
              </a:rPr>
              <a:t>’: deelnemers mogen al hun vragen stellen.</a:t>
            </a:r>
          </a:p>
          <a:p>
            <a:r>
              <a:rPr lang="nl-NL">
                <a:solidFill>
                  <a:srgbClr val="000000"/>
                </a:solidFill>
              </a:rPr>
              <a:t>Bijeenkomst wordt opgenomen</a:t>
            </a:r>
          </a:p>
          <a:p>
            <a:r>
              <a:rPr lang="nl-NL" b="0" i="0" u="none" strike="noStrike">
                <a:solidFill>
                  <a:srgbClr val="000000"/>
                </a:solidFill>
                <a:effectLst/>
              </a:rPr>
              <a:t>Vragen </a:t>
            </a:r>
            <a:r>
              <a:rPr lang="nl-NL">
                <a:solidFill>
                  <a:srgbClr val="000000"/>
                </a:solidFill>
              </a:rPr>
              <a:t>via de chat</a:t>
            </a:r>
            <a:endParaRPr lang="nl-NL" b="0" i="0" u="none" strike="noStrike">
              <a:solidFill>
                <a:srgbClr val="000000"/>
              </a:solidFill>
              <a:effectLst/>
            </a:endParaRPr>
          </a:p>
          <a:p>
            <a:endParaRPr lang="nl-NL"/>
          </a:p>
          <a:p>
            <a:pPr marL="0" indent="0">
              <a:buNone/>
            </a:pPr>
            <a:r>
              <a:rPr lang="nl-NL"/>
              <a:t>Agenda: algoritmes.pleio.nl/events </a:t>
            </a:r>
          </a:p>
        </p:txBody>
      </p:sp>
      <p:sp>
        <p:nvSpPr>
          <p:cNvPr id="6" name="Titel 5">
            <a:extLst>
              <a:ext uri="{FF2B5EF4-FFF2-40B4-BE49-F238E27FC236}">
                <a16:creationId xmlns:a16="http://schemas.microsoft.com/office/drawing/2014/main" id="{22CCABE4-CA5C-41B9-F377-5749170659E0}"/>
              </a:ext>
            </a:extLst>
          </p:cNvPr>
          <p:cNvSpPr>
            <a:spLocks noGrp="1"/>
          </p:cNvSpPr>
          <p:nvPr>
            <p:ph type="title"/>
          </p:nvPr>
        </p:nvSpPr>
        <p:spPr>
          <a:xfrm>
            <a:off x="633412" y="916009"/>
            <a:ext cx="10923588" cy="948047"/>
          </a:xfrm>
        </p:spPr>
        <p:txBody>
          <a:bodyPr/>
          <a:lstStyle/>
          <a:p>
            <a:r>
              <a:rPr lang="nl-NL"/>
              <a:t>Online bijeenkomsten</a:t>
            </a:r>
          </a:p>
        </p:txBody>
      </p:sp>
      <p:sp>
        <p:nvSpPr>
          <p:cNvPr id="4" name="Tijdelijke aanduiding voor dianummer 3">
            <a:extLst>
              <a:ext uri="{FF2B5EF4-FFF2-40B4-BE49-F238E27FC236}">
                <a16:creationId xmlns:a16="http://schemas.microsoft.com/office/drawing/2014/main" id="{50E6F246-F9F3-77CC-B75E-1F770DAAA2BF}"/>
              </a:ext>
            </a:extLst>
          </p:cNvPr>
          <p:cNvSpPr>
            <a:spLocks noGrp="1"/>
          </p:cNvSpPr>
          <p:nvPr>
            <p:ph type="sldNum" sz="quarter" idx="12"/>
          </p:nvPr>
        </p:nvSpPr>
        <p:spPr/>
        <p:txBody>
          <a:bodyPr/>
          <a:lstStyle/>
          <a:p>
            <a:fld id="{10A0A6AF-03C5-477E-939A-E28F7E7F05EA}" type="slidenum">
              <a:rPr lang="nl-NL" smtClean="0"/>
              <a:pPr/>
              <a:t>2</a:t>
            </a:fld>
            <a:endParaRPr lang="nl-NL"/>
          </a:p>
        </p:txBody>
      </p:sp>
      <p:pic>
        <p:nvPicPr>
          <p:cNvPr id="3" name="Afbeelding 2">
            <a:extLst>
              <a:ext uri="{FF2B5EF4-FFF2-40B4-BE49-F238E27FC236}">
                <a16:creationId xmlns:a16="http://schemas.microsoft.com/office/drawing/2014/main" id="{60611821-D70F-6741-9046-6665D0AE8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4053" y="2438692"/>
            <a:ext cx="4075907" cy="4195787"/>
          </a:xfrm>
          <a:prstGeom prst="rect">
            <a:avLst/>
          </a:prstGeom>
        </p:spPr>
      </p:pic>
      <p:pic>
        <p:nvPicPr>
          <p:cNvPr id="2" name="Afbeelding 1">
            <a:extLst>
              <a:ext uri="{FF2B5EF4-FFF2-40B4-BE49-F238E27FC236}">
                <a16:creationId xmlns:a16="http://schemas.microsoft.com/office/drawing/2014/main" id="{D38016EC-E03B-8810-3952-82F69CDB27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78"/>
          <a:stretch/>
        </p:blipFill>
        <p:spPr>
          <a:xfrm rot="21423300" flipH="1">
            <a:off x="10760024" y="4372436"/>
            <a:ext cx="1435414" cy="741965"/>
          </a:xfrm>
          <a:prstGeom prst="rect">
            <a:avLst/>
          </a:prstGeom>
        </p:spPr>
      </p:pic>
    </p:spTree>
    <p:extLst>
      <p:ext uri="{BB962C8B-B14F-4D97-AF65-F5344CB8AC3E}">
        <p14:creationId xmlns:p14="http://schemas.microsoft.com/office/powerpoint/2010/main" val="44665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CBFADD9-73A5-DECB-3736-8AEAB106E6C1}"/>
              </a:ext>
            </a:extLst>
          </p:cNvPr>
          <p:cNvSpPr>
            <a:spLocks noGrp="1"/>
          </p:cNvSpPr>
          <p:nvPr>
            <p:ph type="sldNum" sz="quarter" idx="12"/>
          </p:nvPr>
        </p:nvSpPr>
        <p:spPr/>
        <p:txBody>
          <a:bodyPr/>
          <a:lstStyle/>
          <a:p>
            <a:fld id="{10A0A6AF-03C5-477E-939A-E28F7E7F05EA}" type="slidenum">
              <a:rPr lang="nl-NL" smtClean="0"/>
              <a:pPr/>
              <a:t>20</a:t>
            </a:fld>
            <a:endParaRPr lang="nl-NL"/>
          </a:p>
        </p:txBody>
      </p:sp>
      <p:pic>
        <p:nvPicPr>
          <p:cNvPr id="11" name="Afbeelding 10">
            <a:extLst>
              <a:ext uri="{FF2B5EF4-FFF2-40B4-BE49-F238E27FC236}">
                <a16:creationId xmlns:a16="http://schemas.microsoft.com/office/drawing/2014/main" id="{6B7B85DF-A7E6-5939-78C9-453AEE882C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4541" y="696999"/>
            <a:ext cx="2400300" cy="4445000"/>
          </a:xfrm>
          <a:prstGeom prst="rect">
            <a:avLst/>
          </a:prstGeom>
        </p:spPr>
      </p:pic>
      <p:pic>
        <p:nvPicPr>
          <p:cNvPr id="6" name="Afbeelding 5">
            <a:extLst>
              <a:ext uri="{FF2B5EF4-FFF2-40B4-BE49-F238E27FC236}">
                <a16:creationId xmlns:a16="http://schemas.microsoft.com/office/drawing/2014/main" id="{6AD36A18-FAEA-692A-937F-C88F4354CE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78"/>
          <a:stretch/>
        </p:blipFill>
        <p:spPr>
          <a:xfrm rot="21423300" flipH="1">
            <a:off x="10760024" y="4372436"/>
            <a:ext cx="1435414" cy="741965"/>
          </a:xfrm>
          <a:prstGeom prst="rect">
            <a:avLst/>
          </a:prstGeom>
        </p:spPr>
      </p:pic>
      <p:sp>
        <p:nvSpPr>
          <p:cNvPr id="7" name="Titel 3">
            <a:extLst>
              <a:ext uri="{FF2B5EF4-FFF2-40B4-BE49-F238E27FC236}">
                <a16:creationId xmlns:a16="http://schemas.microsoft.com/office/drawing/2014/main" id="{174396BE-4E66-417D-35BB-77053FD66ED4}"/>
              </a:ext>
            </a:extLst>
          </p:cNvPr>
          <p:cNvSpPr txBox="1">
            <a:spLocks/>
          </p:cNvSpPr>
          <p:nvPr/>
        </p:nvSpPr>
        <p:spPr>
          <a:xfrm>
            <a:off x="591705" y="212505"/>
            <a:ext cx="10923588" cy="94804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r>
              <a:rPr lang="nl-NL"/>
              <a:t>Prioritering januari</a:t>
            </a:r>
          </a:p>
        </p:txBody>
      </p:sp>
      <p:sp>
        <p:nvSpPr>
          <p:cNvPr id="4" name="Tijdelijke aanduiding voor inhoud 6">
            <a:extLst>
              <a:ext uri="{FF2B5EF4-FFF2-40B4-BE49-F238E27FC236}">
                <a16:creationId xmlns:a16="http://schemas.microsoft.com/office/drawing/2014/main" id="{32C51946-C83C-2416-592E-464C9F9EEAE7}"/>
              </a:ext>
            </a:extLst>
          </p:cNvPr>
          <p:cNvSpPr txBox="1">
            <a:spLocks/>
          </p:cNvSpPr>
          <p:nvPr/>
        </p:nvSpPr>
        <p:spPr>
          <a:xfrm>
            <a:off x="588779" y="965995"/>
            <a:ext cx="11391178" cy="4923413"/>
          </a:xfrm>
          <a:prstGeom prst="rect">
            <a:avLst/>
          </a:prstGeom>
        </p:spPr>
        <p:txBody>
          <a:bodyPr vert="horz" lIns="91440" tIns="45720" rIns="91440" bIns="45720" rtlCol="0" anchor="t">
            <a:normAutofit fontScale="92500" lnSpcReduction="20000"/>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316230" indent="-316230"/>
            <a:r>
              <a:rPr lang="nl-NL"/>
              <a:t>Rondom de bouwblokken vormen we werkgroepen, </a:t>
            </a:r>
            <a:r>
              <a:rPr lang="nl-NL">
                <a:ea typeface="Verdana"/>
              </a:rPr>
              <a:t>niet alles kan tegelijk</a:t>
            </a:r>
          </a:p>
          <a:p>
            <a:pPr marL="316230" indent="-316230"/>
            <a:r>
              <a:rPr lang="nl-NL">
                <a:ea typeface="Verdana"/>
              </a:rPr>
              <a:t>We hanteren de prioritering uit het raamwerk. We starten met:</a:t>
            </a:r>
          </a:p>
          <a:p>
            <a:pPr marL="316230" indent="-316230"/>
            <a:r>
              <a:rPr lang="nl-NL" b="1">
                <a:ea typeface="Verdana"/>
              </a:rPr>
              <a:t>Bouwblokken:</a:t>
            </a:r>
          </a:p>
          <a:p>
            <a:pPr marL="629920" lvl="1" indent="-316230">
              <a:buFont typeface="Courier New" panose="020B0604030504040204" pitchFamily="34" charset="0"/>
              <a:buChar char="o"/>
            </a:pPr>
            <a:r>
              <a:rPr lang="nl-NL">
                <a:ea typeface="Verdana"/>
              </a:rPr>
              <a:t>Inkoop =&gt; Bart de Visser</a:t>
            </a:r>
          </a:p>
          <a:p>
            <a:pPr marL="629920" lvl="1" indent="-316230">
              <a:buFont typeface="Courier New" panose="020B0604030504040204" pitchFamily="34" charset="0"/>
              <a:buChar char="o"/>
            </a:pPr>
            <a:r>
              <a:rPr lang="nl-NL">
                <a:ea typeface="Verdana"/>
              </a:rPr>
              <a:t>Privacy en gegevensbescherming =&gt; Isabel Barbera</a:t>
            </a:r>
          </a:p>
          <a:p>
            <a:pPr marL="629920" lvl="1" indent="-316230">
              <a:buFont typeface="Courier New" panose="020B0604030504040204" pitchFamily="34" charset="0"/>
              <a:buChar char="o"/>
            </a:pPr>
            <a:r>
              <a:rPr lang="nl-NL">
                <a:ea typeface="Verdana"/>
              </a:rPr>
              <a:t>Fundamentele rechten =&gt; Jasper van der Heide</a:t>
            </a:r>
          </a:p>
          <a:p>
            <a:pPr marL="629920" lvl="1" indent="-316230">
              <a:buFont typeface="Courier New" panose="020B0604030504040204" pitchFamily="34" charset="0"/>
              <a:buChar char="o"/>
            </a:pPr>
            <a:r>
              <a:rPr lang="nl-NL" sz="2100">
                <a:ea typeface="Verdana"/>
              </a:rPr>
              <a:t>(Transparantie =&gt; Marjolein Kortemann)</a:t>
            </a:r>
            <a:endParaRPr lang="nl-NL">
              <a:ea typeface="Verdana"/>
            </a:endParaRPr>
          </a:p>
          <a:p>
            <a:pPr marL="316230" indent="-316230"/>
            <a:r>
              <a:rPr lang="nl-NL" sz="2500" b="1">
                <a:ea typeface="Verdana"/>
              </a:rPr>
              <a:t>Overkoepelend</a:t>
            </a:r>
          </a:p>
          <a:p>
            <a:pPr marL="629920" lvl="1" indent="-316230">
              <a:buFont typeface="Courier New" panose="020B0604030504040204" pitchFamily="34" charset="0"/>
              <a:buChar char="o"/>
            </a:pPr>
            <a:r>
              <a:rPr lang="nl-NL" sz="2100">
                <a:ea typeface="Verdana"/>
              </a:rPr>
              <a:t>Randvoorwaarden =&gt; Marjolein Kortemann met IBW (interbestuurlijke werkgroep)</a:t>
            </a:r>
            <a:endParaRPr lang="nl-NL">
              <a:ea typeface="Verdana"/>
            </a:endParaRPr>
          </a:p>
          <a:p>
            <a:pPr marL="629920" lvl="1" indent="-316230">
              <a:buFont typeface="Courier New" panose="020B0604030504040204" pitchFamily="34" charset="0"/>
              <a:buChar char="o"/>
            </a:pPr>
            <a:r>
              <a:rPr lang="nl-NL">
                <a:ea typeface="Verdana"/>
              </a:rPr>
              <a:t>Instrumenten =&gt; Giulia Bössenecker /Ruth Koole</a:t>
            </a:r>
          </a:p>
          <a:p>
            <a:pPr marL="629920" lvl="1" indent="-316230">
              <a:buFont typeface="Courier New" panose="020B0604030504040204" pitchFamily="34" charset="0"/>
              <a:buChar char="o"/>
            </a:pPr>
            <a:r>
              <a:rPr lang="nl-NL">
                <a:ea typeface="Verdana"/>
              </a:rPr>
              <a:t>Vorm =&gt; Ruth Koole</a:t>
            </a:r>
          </a:p>
          <a:p>
            <a:pPr marL="316230" indent="-316230"/>
            <a:r>
              <a:rPr lang="nl-NL">
                <a:ea typeface="Verdana"/>
              </a:rPr>
              <a:t>Meld je aan via Pleio </a:t>
            </a:r>
            <a:r>
              <a:rPr lang="nl-NL">
                <a:ea typeface="Verdana"/>
                <a:hlinkClick r:id="rId4"/>
              </a:rPr>
              <a:t>Algoritmes@minbzk.nl</a:t>
            </a:r>
            <a:r>
              <a:rPr lang="nl-NL">
                <a:ea typeface="Verdana"/>
              </a:rPr>
              <a:t> </a:t>
            </a:r>
          </a:p>
          <a:p>
            <a:pPr marL="316230" indent="-316230"/>
            <a:r>
              <a:rPr lang="nl-NL">
                <a:ea typeface="Verdana"/>
              </a:rPr>
              <a:t>Nb. Deelname aan een werkgroep kost tijd</a:t>
            </a:r>
            <a:endParaRPr lang="nl-NL"/>
          </a:p>
        </p:txBody>
      </p:sp>
    </p:spTree>
    <p:extLst>
      <p:ext uri="{BB962C8B-B14F-4D97-AF65-F5344CB8AC3E}">
        <p14:creationId xmlns:p14="http://schemas.microsoft.com/office/powerpoint/2010/main" val="214369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780D95D-68AE-20AA-0EE4-D144FE55EA97}"/>
              </a:ext>
            </a:extLst>
          </p:cNvPr>
          <p:cNvSpPr>
            <a:spLocks noGrp="1"/>
          </p:cNvSpPr>
          <p:nvPr>
            <p:ph type="sldNum" sz="quarter" idx="12"/>
          </p:nvPr>
        </p:nvSpPr>
        <p:spPr/>
        <p:txBody>
          <a:bodyPr/>
          <a:lstStyle/>
          <a:p>
            <a:fld id="{10A0A6AF-03C5-477E-939A-E28F7E7F05EA}" type="slidenum">
              <a:rPr lang="nl-NL" smtClean="0"/>
              <a:pPr/>
              <a:t>21</a:t>
            </a:fld>
            <a:endParaRPr lang="nl-NL"/>
          </a:p>
        </p:txBody>
      </p:sp>
      <p:sp>
        <p:nvSpPr>
          <p:cNvPr id="4" name="Titel 3">
            <a:extLst>
              <a:ext uri="{FF2B5EF4-FFF2-40B4-BE49-F238E27FC236}">
                <a16:creationId xmlns:a16="http://schemas.microsoft.com/office/drawing/2014/main" id="{A05757CD-8860-3A39-0FCA-485EB3384F9B}"/>
              </a:ext>
            </a:extLst>
          </p:cNvPr>
          <p:cNvSpPr>
            <a:spLocks noGrp="1"/>
          </p:cNvSpPr>
          <p:nvPr>
            <p:ph type="title"/>
          </p:nvPr>
        </p:nvSpPr>
        <p:spPr>
          <a:xfrm>
            <a:off x="701675" y="477075"/>
            <a:ext cx="10923588" cy="948047"/>
          </a:xfrm>
        </p:spPr>
        <p:txBody>
          <a:bodyPr/>
          <a:lstStyle/>
          <a:p>
            <a:r>
              <a:rPr lang="nl-NL"/>
              <a:t>Doorkijk</a:t>
            </a:r>
            <a:endParaRPr lang="nl-NL">
              <a:highlight>
                <a:srgbClr val="FFFF00"/>
              </a:highlight>
              <a:ea typeface="Verdana"/>
            </a:endParaRPr>
          </a:p>
        </p:txBody>
      </p:sp>
      <p:sp>
        <p:nvSpPr>
          <p:cNvPr id="5" name="Tijdelijke aanduiding voor inhoud 4">
            <a:extLst>
              <a:ext uri="{FF2B5EF4-FFF2-40B4-BE49-F238E27FC236}">
                <a16:creationId xmlns:a16="http://schemas.microsoft.com/office/drawing/2014/main" id="{265509F8-D009-246D-26B6-ECB2EC79FBBE}"/>
              </a:ext>
            </a:extLst>
          </p:cNvPr>
          <p:cNvSpPr>
            <a:spLocks noGrp="1"/>
          </p:cNvSpPr>
          <p:nvPr>
            <p:ph sz="quarter" idx="13"/>
          </p:nvPr>
        </p:nvSpPr>
        <p:spPr>
          <a:xfrm>
            <a:off x="635000" y="1219013"/>
            <a:ext cx="10914929" cy="4594369"/>
          </a:xfrm>
        </p:spPr>
        <p:txBody>
          <a:bodyPr vert="horz" lIns="91440" tIns="45720" rIns="91440" bIns="45720" rtlCol="0" anchor="t">
            <a:normAutofit/>
          </a:bodyPr>
          <a:lstStyle/>
          <a:p>
            <a:pPr marL="316230" indent="-316230"/>
            <a:r>
              <a:rPr lang="nl-NL"/>
              <a:t>Vanaf januari start de uitwerking van de bouwblokken</a:t>
            </a:r>
            <a:endParaRPr lang="nl-NL">
              <a:ea typeface="Verdana"/>
            </a:endParaRPr>
          </a:p>
          <a:p>
            <a:pPr marL="316230" indent="-316230"/>
            <a:r>
              <a:rPr lang="nl-NL">
                <a:ea typeface="Verdana"/>
              </a:rPr>
              <a:t>Vanaf heden t/m 12 januari staat in het teken van het vormen van een aantal werkgroepen. Meld je aan!</a:t>
            </a:r>
          </a:p>
          <a:p>
            <a:pPr marL="316230" indent="-316230"/>
            <a:r>
              <a:rPr lang="nl-NL">
                <a:ea typeface="Verdana"/>
              </a:rPr>
              <a:t>We houden vinger aan de pols door regelmatig met de klankbord bij elkaar te komen. </a:t>
            </a:r>
          </a:p>
          <a:p>
            <a:pPr marL="316230" indent="-316230"/>
            <a:r>
              <a:rPr lang="nl-NL">
                <a:ea typeface="Verdana"/>
              </a:rPr>
              <a:t>De eerst volgende bijeenkomst is </a:t>
            </a:r>
            <a:r>
              <a:rPr lang="nl-NL" b="1">
                <a:ea typeface="Verdana"/>
              </a:rPr>
              <a:t>1 februari 2024</a:t>
            </a:r>
          </a:p>
          <a:p>
            <a:pPr marL="316230" indent="-316230"/>
            <a:r>
              <a:rPr lang="nl-NL">
                <a:ea typeface="Verdana"/>
              </a:rPr>
              <a:t>Daarna elke 3 weken</a:t>
            </a:r>
          </a:p>
          <a:p>
            <a:pPr marL="316230" indent="-316230"/>
            <a:r>
              <a:rPr lang="nl-NL">
                <a:ea typeface="Verdana"/>
              </a:rPr>
              <a:t>Zie Pleio: </a:t>
            </a:r>
            <a:r>
              <a:rPr lang="nl-NL">
                <a:ea typeface="+mn-lt"/>
                <a:cs typeface="+mn-lt"/>
                <a:hlinkClick r:id="rId2"/>
              </a:rPr>
              <a:t>https://algoritmes.pleio.nl/events</a:t>
            </a:r>
            <a:endParaRPr lang="nl-NL">
              <a:ea typeface="Verdana"/>
            </a:endParaRPr>
          </a:p>
          <a:p>
            <a:pPr marL="316230" indent="-316230"/>
            <a:endParaRPr lang="nl-NL">
              <a:ea typeface="Verdana"/>
            </a:endParaRPr>
          </a:p>
          <a:p>
            <a:pPr marL="0" indent="0">
              <a:buNone/>
            </a:pPr>
            <a:endParaRPr lang="nl-NL">
              <a:ea typeface="Verdana"/>
            </a:endParaRPr>
          </a:p>
          <a:p>
            <a:pPr marL="0" indent="0">
              <a:buNone/>
            </a:pPr>
            <a:endParaRPr lang="nl-NL">
              <a:ea typeface="Verdana"/>
            </a:endParaRPr>
          </a:p>
        </p:txBody>
      </p:sp>
    </p:spTree>
    <p:extLst>
      <p:ext uri="{BB962C8B-B14F-4D97-AF65-F5344CB8AC3E}">
        <p14:creationId xmlns:p14="http://schemas.microsoft.com/office/powerpoint/2010/main" val="266586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36586-8702-4AD3-A082-35A54F16399A}"/>
              </a:ext>
            </a:extLst>
          </p:cNvPr>
          <p:cNvSpPr>
            <a:spLocks noGrp="1"/>
          </p:cNvSpPr>
          <p:nvPr>
            <p:ph type="title"/>
          </p:nvPr>
        </p:nvSpPr>
        <p:spPr>
          <a:xfrm>
            <a:off x="209910" y="306519"/>
            <a:ext cx="5004594" cy="471797"/>
          </a:xfrm>
        </p:spPr>
        <p:txBody>
          <a:bodyPr anchor="t">
            <a:noAutofit/>
          </a:bodyPr>
          <a:lstStyle/>
          <a:p>
            <a:r>
              <a:rPr lang="nl-NL"/>
              <a:t>Afsluiting </a:t>
            </a:r>
            <a:endParaRPr lang="nl-NL">
              <a:highlight>
                <a:srgbClr val="FFFF00"/>
              </a:highlight>
              <a:ea typeface="Verdana"/>
            </a:endParaRPr>
          </a:p>
        </p:txBody>
      </p:sp>
      <p:sp>
        <p:nvSpPr>
          <p:cNvPr id="4" name="Tijdelijke aanduiding voor dianummer 3">
            <a:extLst>
              <a:ext uri="{FF2B5EF4-FFF2-40B4-BE49-F238E27FC236}">
                <a16:creationId xmlns:a16="http://schemas.microsoft.com/office/drawing/2014/main" id="{33DEC787-E533-4FE6-AAC0-D958AA85040E}"/>
              </a:ext>
            </a:extLst>
          </p:cNvPr>
          <p:cNvSpPr>
            <a:spLocks noGrp="1"/>
          </p:cNvSpPr>
          <p:nvPr>
            <p:ph type="sldNum" sz="quarter" idx="27"/>
          </p:nvPr>
        </p:nvSpPr>
        <p:spPr/>
        <p:txBody>
          <a:bodyPr anchor="b">
            <a:normAutofit/>
          </a:bodyPr>
          <a:lstStyle/>
          <a:p>
            <a:pPr>
              <a:spcAft>
                <a:spcPts val="600"/>
              </a:spcAft>
            </a:pPr>
            <a:fld id="{10A0A6AF-03C5-477E-939A-E28F7E7F05EA}" type="slidenum">
              <a:rPr lang="nl-NL" smtClean="0"/>
              <a:pPr>
                <a:spcAft>
                  <a:spcPts val="600"/>
                </a:spcAft>
              </a:pPr>
              <a:t>22</a:t>
            </a:fld>
            <a:endParaRPr lang="nl-NL"/>
          </a:p>
        </p:txBody>
      </p:sp>
      <p:sp>
        <p:nvSpPr>
          <p:cNvPr id="3" name="Tijdelijke aanduiding voor inhoud 2">
            <a:extLst>
              <a:ext uri="{FF2B5EF4-FFF2-40B4-BE49-F238E27FC236}">
                <a16:creationId xmlns:a16="http://schemas.microsoft.com/office/drawing/2014/main" id="{6823BDC4-1E09-4796-9494-9A790C732088}"/>
              </a:ext>
            </a:extLst>
          </p:cNvPr>
          <p:cNvSpPr>
            <a:spLocks noGrp="1"/>
          </p:cNvSpPr>
          <p:nvPr>
            <p:ph sz="half" idx="1"/>
          </p:nvPr>
        </p:nvSpPr>
        <p:spPr>
          <a:xfrm>
            <a:off x="132775" y="986271"/>
            <a:ext cx="6187206" cy="5572846"/>
          </a:xfrm>
        </p:spPr>
        <p:txBody>
          <a:bodyPr vert="horz" lIns="91440" tIns="45720" rIns="91440" bIns="45720" rtlCol="0" anchor="t">
            <a:normAutofit/>
          </a:bodyPr>
          <a:lstStyle/>
          <a:p>
            <a:pPr marL="0" indent="0">
              <a:buNone/>
            </a:pPr>
            <a:r>
              <a:rPr lang="nl-NL" sz="2000" b="1">
                <a:ea typeface="Verdana"/>
              </a:rPr>
              <a:t>Meer weten:</a:t>
            </a:r>
            <a:endParaRPr lang="en-US" sz="2800" b="1">
              <a:ea typeface="Verdana"/>
            </a:endParaRPr>
          </a:p>
          <a:p>
            <a:pPr marL="316230" indent="-316230"/>
            <a:r>
              <a:rPr lang="nl-NL" sz="2000">
                <a:ea typeface="Verdana"/>
              </a:rPr>
              <a:t>Meld je aan voor de nieuwsbrief</a:t>
            </a:r>
          </a:p>
          <a:p>
            <a:pPr marL="316230" indent="-316230"/>
            <a:r>
              <a:rPr lang="nl-NL" sz="2000">
                <a:ea typeface="Verdana"/>
              </a:rPr>
              <a:t>Praat mee op de community pagina</a:t>
            </a:r>
          </a:p>
          <a:p>
            <a:pPr marL="0" indent="0">
              <a:buNone/>
            </a:pPr>
            <a:r>
              <a:rPr lang="nl-NL" sz="2000">
                <a:ea typeface="Verdana"/>
              </a:rPr>
              <a:t>Allemaal te vinden op:</a:t>
            </a:r>
          </a:p>
          <a:p>
            <a:pPr marL="0" indent="0">
              <a:buNone/>
            </a:pPr>
            <a:r>
              <a:rPr lang="nl-NL" sz="2000">
                <a:ea typeface="+mn-lt"/>
                <a:cs typeface="+mn-lt"/>
                <a:hlinkClick r:id="rId3"/>
              </a:rPr>
              <a:t>https://algoritmes.pleio.nl/</a:t>
            </a:r>
            <a:endParaRPr lang="nl-NL" sz="2800">
              <a:ea typeface="Verdana"/>
            </a:endParaRPr>
          </a:p>
          <a:p>
            <a:pPr marL="0" indent="0">
              <a:buNone/>
            </a:pPr>
            <a:endParaRPr lang="nl-NL" sz="2000">
              <a:ea typeface="Verdana"/>
            </a:endParaRPr>
          </a:p>
          <a:p>
            <a:pPr marL="0" indent="0">
              <a:buNone/>
            </a:pPr>
            <a:r>
              <a:rPr lang="nl-NL" sz="2000" b="1">
                <a:ea typeface="Verdana"/>
              </a:rPr>
              <a:t>Of mail ons:</a:t>
            </a:r>
          </a:p>
          <a:p>
            <a:pPr marL="0" indent="0">
              <a:buNone/>
            </a:pPr>
            <a:r>
              <a:rPr lang="nl-NL" sz="2000">
                <a:ea typeface="Verdana"/>
              </a:rPr>
              <a:t>Algoritmes@minbzk.nl</a:t>
            </a:r>
          </a:p>
          <a:p>
            <a:pPr marL="0" indent="0">
              <a:buNone/>
            </a:pPr>
            <a:endParaRPr lang="nl-NL" sz="2000">
              <a:ea typeface="Verdana"/>
            </a:endParaRPr>
          </a:p>
          <a:p>
            <a:pPr marL="0" indent="0">
              <a:buNone/>
            </a:pPr>
            <a:r>
              <a:rPr lang="nl-NL" sz="2000" b="1">
                <a:ea typeface="Verdana"/>
              </a:rPr>
              <a:t>Volgende bijeenkomsten: </a:t>
            </a:r>
          </a:p>
          <a:p>
            <a:pPr marL="285750" indent="-285750"/>
            <a:r>
              <a:rPr lang="nl-NL" sz="2000">
                <a:ea typeface="Verdana"/>
              </a:rPr>
              <a:t>21 december 2023: 1-jarig bestaan Algoritmeregister</a:t>
            </a:r>
          </a:p>
          <a:p>
            <a:pPr marL="285750" indent="-285750"/>
            <a:r>
              <a:rPr lang="nl-NL" sz="2000">
                <a:ea typeface="Verdana"/>
              </a:rPr>
              <a:t>1 februari 2024: Klankbord Algoritmekader</a:t>
            </a:r>
          </a:p>
          <a:p>
            <a:pPr marL="316230" indent="-316230"/>
            <a:endParaRPr lang="nl-NL" sz="2000">
              <a:ea typeface="Verdana"/>
            </a:endParaRPr>
          </a:p>
          <a:p>
            <a:pPr marL="316230" indent="-316230"/>
            <a:endParaRPr lang="nl-NL" sz="1400">
              <a:ea typeface="Verdana"/>
            </a:endParaRPr>
          </a:p>
        </p:txBody>
      </p:sp>
      <p:pic>
        <p:nvPicPr>
          <p:cNvPr id="13" name="Tijdelijke aanduiding voor afbeelding 12" descr="Afbeelding met hemel&#10;&#10;Automatisch gegenereerde beschrijving">
            <a:extLst>
              <a:ext uri="{FF2B5EF4-FFF2-40B4-BE49-F238E27FC236}">
                <a16:creationId xmlns:a16="http://schemas.microsoft.com/office/drawing/2014/main" id="{9B37D99E-7BC0-4C7F-8219-C52321CA8732}"/>
              </a:ext>
            </a:extLst>
          </p:cNvPr>
          <p:cNvPicPr>
            <a:picLocks noGrp="1" noChangeAspect="1"/>
          </p:cNvPicPr>
          <p:nvPr>
            <p:ph type="pic" sz="quarter" idx="24"/>
          </p:nvPr>
        </p:nvPicPr>
        <p:blipFill rotWithShape="1">
          <a:blip r:embed="rId4" cstate="print">
            <a:extLst>
              <a:ext uri="{28A0092B-C50C-407E-A947-70E740481C1C}">
                <a14:useLocalDpi xmlns:a14="http://schemas.microsoft.com/office/drawing/2010/main" val="0"/>
              </a:ext>
            </a:extLst>
          </a:blip>
          <a:srcRect l="40760" t="-35" b="35"/>
          <a:stretch/>
        </p:blipFill>
        <p:spPr>
          <a:xfrm>
            <a:off x="6095288" y="-2381"/>
            <a:ext cx="6096712" cy="6860381"/>
          </a:xfrm>
        </p:spPr>
      </p:pic>
    </p:spTree>
    <p:extLst>
      <p:ext uri="{BB962C8B-B14F-4D97-AF65-F5344CB8AC3E}">
        <p14:creationId xmlns:p14="http://schemas.microsoft.com/office/powerpoint/2010/main" val="3249981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a:extLst>
            <a:ext uri="{FF2B5EF4-FFF2-40B4-BE49-F238E27FC236}">
              <a16:creationId xmlns:a16="http://schemas.microsoft.com/office/drawing/2014/main" id="{D956407E-6272-60BD-A41F-4B452915B6AB}"/>
            </a:ext>
          </a:extLst>
        </p:cNvPr>
        <p:cNvGrpSpPr/>
        <p:nvPr/>
      </p:nvGrpSpPr>
      <p:grpSpPr>
        <a:xfrm>
          <a:off x="0" y="0"/>
          <a:ext cx="0" cy="0"/>
          <a:chOff x="0" y="0"/>
          <a:chExt cx="0" cy="0"/>
        </a:xfrm>
      </p:grpSpPr>
      <p:sp>
        <p:nvSpPr>
          <p:cNvPr id="8" name="Tekstvak 7">
            <a:extLst>
              <a:ext uri="{FF2B5EF4-FFF2-40B4-BE49-F238E27FC236}">
                <a16:creationId xmlns:a16="http://schemas.microsoft.com/office/drawing/2014/main" id="{295E373F-FF72-C213-B55F-20840E324ED7}"/>
              </a:ext>
            </a:extLst>
          </p:cNvPr>
          <p:cNvSpPr txBox="1"/>
          <p:nvPr/>
        </p:nvSpPr>
        <p:spPr>
          <a:xfrm>
            <a:off x="244972" y="5796831"/>
            <a:ext cx="6962072" cy="115920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kumimoji="0" lang="en-US" sz="3600" b="1" i="0" u="none" strike="noStrike" kern="1200" cap="none" spc="0" normalizeH="0" baseline="0" noProof="0">
                <a:ln>
                  <a:noFill/>
                </a:ln>
                <a:effectLst/>
                <a:uLnTx/>
                <a:uFillTx/>
                <a:latin typeface="Calibri Light" panose="020F0302020204030204"/>
                <a:ea typeface="+mn-ea"/>
                <a:cs typeface="+mn-cs"/>
              </a:rPr>
              <a:t>PRIORITEIT 1</a:t>
            </a:r>
            <a:r>
              <a:rPr lang="en-US" sz="3600" b="1">
                <a:latin typeface="Calibri Light" panose="020F0302020204030204"/>
              </a:rPr>
              <a:t> </a:t>
            </a:r>
            <a:endParaRPr lang="en-US" sz="3600" b="1" i="0" u="none" strike="noStrike" kern="1200" cap="none" spc="0" normalizeH="0" baseline="0" noProof="0">
              <a:ln>
                <a:noFill/>
              </a:ln>
              <a:effectLst/>
              <a:uLnTx/>
              <a:uFillTx/>
              <a:latin typeface="Calibri Light" panose="020F0302020204030204"/>
              <a:cs typeface="Calibri Light"/>
            </a:endParaRPr>
          </a:p>
        </p:txBody>
      </p:sp>
      <p:graphicFrame>
        <p:nvGraphicFramePr>
          <p:cNvPr id="12" name="Diagram 11">
            <a:extLst>
              <a:ext uri="{FF2B5EF4-FFF2-40B4-BE49-F238E27FC236}">
                <a16:creationId xmlns:a16="http://schemas.microsoft.com/office/drawing/2014/main" id="{2B82E64C-853F-2FFB-5556-BF13B4D42FEA}"/>
              </a:ext>
            </a:extLst>
          </p:cNvPr>
          <p:cNvGraphicFramePr/>
          <p:nvPr>
            <p:extLst>
              <p:ext uri="{D42A27DB-BD31-4B8C-83A1-F6EECF244321}">
                <p14:modId xmlns:p14="http://schemas.microsoft.com/office/powerpoint/2010/main" val="699564982"/>
              </p:ext>
            </p:extLst>
          </p:nvPr>
        </p:nvGraphicFramePr>
        <p:xfrm>
          <a:off x="3156133" y="816659"/>
          <a:ext cx="6918612" cy="444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64" name="Arrow: Right 963">
            <a:extLst>
              <a:ext uri="{FF2B5EF4-FFF2-40B4-BE49-F238E27FC236}">
                <a16:creationId xmlns:a16="http://schemas.microsoft.com/office/drawing/2014/main" id="{1EFF46CD-BD03-3CF4-48C3-531F64D7C424}"/>
              </a:ext>
            </a:extLst>
          </p:cNvPr>
          <p:cNvSpPr/>
          <p:nvPr/>
        </p:nvSpPr>
        <p:spPr>
          <a:xfrm>
            <a:off x="3766598" y="4039571"/>
            <a:ext cx="5637068" cy="632113"/>
          </a:xfrm>
          <a:prstGeom prst="rightArrow">
            <a:avLst/>
          </a:prstGeom>
          <a:solidFill>
            <a:schemeClr val="accent1">
              <a:lumMod val="75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35C899BC-73DA-54FA-6EF8-A6F0941EB479}"/>
              </a:ext>
            </a:extLst>
          </p:cNvPr>
          <p:cNvPicPr>
            <a:picLocks noChangeAspect="1"/>
          </p:cNvPicPr>
          <p:nvPr/>
        </p:nvPicPr>
        <p:blipFill>
          <a:blip r:embed="rId7"/>
          <a:stretch>
            <a:fillRect/>
          </a:stretch>
        </p:blipFill>
        <p:spPr>
          <a:xfrm>
            <a:off x="2402911" y="770756"/>
            <a:ext cx="7861403" cy="4890422"/>
          </a:xfrm>
          <a:prstGeom prst="rect">
            <a:avLst/>
          </a:prstGeom>
        </p:spPr>
      </p:pic>
    </p:spTree>
    <p:extLst>
      <p:ext uri="{BB962C8B-B14F-4D97-AF65-F5344CB8AC3E}">
        <p14:creationId xmlns:p14="http://schemas.microsoft.com/office/powerpoint/2010/main" val="190400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75B06C1B-B51E-3664-CC89-22CD546F47FD}"/>
              </a:ext>
            </a:extLst>
          </p:cNvPr>
          <p:cNvSpPr>
            <a:spLocks noGrp="1"/>
          </p:cNvSpPr>
          <p:nvPr>
            <p:ph sz="half" idx="4294967295"/>
          </p:nvPr>
        </p:nvSpPr>
        <p:spPr>
          <a:xfrm>
            <a:off x="633412" y="1205847"/>
            <a:ext cx="10923588" cy="3944938"/>
          </a:xfrm>
        </p:spPr>
        <p:txBody>
          <a:bodyPr vert="horz" lIns="91440" tIns="45720" rIns="91440" bIns="45720" rtlCol="0" anchor="t">
            <a:normAutofit/>
          </a:bodyPr>
          <a:lstStyle/>
          <a:p>
            <a:pPr marL="316230" indent="-316230"/>
            <a:r>
              <a:rPr lang="nl-NL"/>
              <a:t>Terugblik afgelopen maand</a:t>
            </a:r>
            <a:endParaRPr lang="nl-NL">
              <a:ea typeface="Verdana"/>
            </a:endParaRPr>
          </a:p>
          <a:p>
            <a:pPr marL="316230" indent="-316230"/>
            <a:r>
              <a:rPr lang="nl-NL"/>
              <a:t>Raamwerk (levenscyclus, bouwblokken)</a:t>
            </a:r>
            <a:endParaRPr lang="nl-NL">
              <a:ea typeface="Verdana"/>
            </a:endParaRPr>
          </a:p>
          <a:p>
            <a:pPr marL="316230" indent="-316230"/>
            <a:r>
              <a:rPr lang="nl-NL"/>
              <a:t>Moties/toezegging</a:t>
            </a:r>
            <a:endParaRPr lang="nl-NL">
              <a:ea typeface="Verdana"/>
            </a:endParaRPr>
          </a:p>
          <a:p>
            <a:pPr marL="316230" indent="-316230"/>
            <a:r>
              <a:rPr lang="nl-NL"/>
              <a:t>Overzicht en beoordeling instrumenten</a:t>
            </a:r>
            <a:endParaRPr lang="nl-NL">
              <a:ea typeface="Verdana"/>
            </a:endParaRPr>
          </a:p>
          <a:p>
            <a:pPr marL="316230" indent="-316230"/>
            <a:r>
              <a:rPr lang="nl-NL"/>
              <a:t>Demo mogelijk eindproduct</a:t>
            </a:r>
            <a:endParaRPr lang="nl-NL">
              <a:ea typeface="Verdana"/>
            </a:endParaRPr>
          </a:p>
          <a:p>
            <a:pPr marL="316230" indent="-316230"/>
            <a:r>
              <a:rPr lang="nl-NL"/>
              <a:t>Prioritering van werkzaamheden</a:t>
            </a:r>
            <a:endParaRPr lang="nl-NL">
              <a:ea typeface="Verdana"/>
            </a:endParaRPr>
          </a:p>
          <a:p>
            <a:pPr marL="316230" indent="-316230"/>
            <a:r>
              <a:rPr lang="nl-NL"/>
              <a:t>Doorkijk naar januari</a:t>
            </a:r>
            <a:endParaRPr lang="nl-NL">
              <a:ea typeface="Verdana"/>
            </a:endParaRPr>
          </a:p>
          <a:p>
            <a:pPr marL="316230" indent="-316230"/>
            <a:endParaRPr lang="nl-NL">
              <a:ea typeface="Verdana"/>
            </a:endParaRPr>
          </a:p>
        </p:txBody>
      </p:sp>
      <p:sp>
        <p:nvSpPr>
          <p:cNvPr id="6" name="Titel 5">
            <a:extLst>
              <a:ext uri="{FF2B5EF4-FFF2-40B4-BE49-F238E27FC236}">
                <a16:creationId xmlns:a16="http://schemas.microsoft.com/office/drawing/2014/main" id="{22CCABE4-CA5C-41B9-F377-5749170659E0}"/>
              </a:ext>
            </a:extLst>
          </p:cNvPr>
          <p:cNvSpPr>
            <a:spLocks noGrp="1"/>
          </p:cNvSpPr>
          <p:nvPr>
            <p:ph type="title"/>
          </p:nvPr>
        </p:nvSpPr>
        <p:spPr>
          <a:xfrm>
            <a:off x="633412" y="314512"/>
            <a:ext cx="10923588" cy="948047"/>
          </a:xfrm>
        </p:spPr>
        <p:txBody>
          <a:bodyPr/>
          <a:lstStyle/>
          <a:p>
            <a:r>
              <a:rPr lang="nl-NL"/>
              <a:t>Onderwerpen</a:t>
            </a:r>
          </a:p>
        </p:txBody>
      </p:sp>
      <p:sp>
        <p:nvSpPr>
          <p:cNvPr id="4" name="Tijdelijke aanduiding voor dianummer 3">
            <a:extLst>
              <a:ext uri="{FF2B5EF4-FFF2-40B4-BE49-F238E27FC236}">
                <a16:creationId xmlns:a16="http://schemas.microsoft.com/office/drawing/2014/main" id="{50E6F246-F9F3-77CC-B75E-1F770DAAA2BF}"/>
              </a:ext>
            </a:extLst>
          </p:cNvPr>
          <p:cNvSpPr>
            <a:spLocks noGrp="1"/>
          </p:cNvSpPr>
          <p:nvPr>
            <p:ph type="sldNum" sz="quarter" idx="12"/>
          </p:nvPr>
        </p:nvSpPr>
        <p:spPr/>
        <p:txBody>
          <a:bodyPr/>
          <a:lstStyle/>
          <a:p>
            <a:fld id="{10A0A6AF-03C5-477E-939A-E28F7E7F05EA}" type="slidenum">
              <a:rPr lang="nl-NL" smtClean="0"/>
              <a:pPr/>
              <a:t>3</a:t>
            </a:fld>
            <a:endParaRPr lang="nl-NL"/>
          </a:p>
        </p:txBody>
      </p:sp>
      <p:pic>
        <p:nvPicPr>
          <p:cNvPr id="3" name="Afbeelding 2">
            <a:extLst>
              <a:ext uri="{FF2B5EF4-FFF2-40B4-BE49-F238E27FC236}">
                <a16:creationId xmlns:a16="http://schemas.microsoft.com/office/drawing/2014/main" id="{60611821-D70F-6741-9046-6665D0AE8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4053" y="2438692"/>
            <a:ext cx="4075907" cy="4195787"/>
          </a:xfrm>
          <a:prstGeom prst="rect">
            <a:avLst/>
          </a:prstGeom>
        </p:spPr>
      </p:pic>
      <p:pic>
        <p:nvPicPr>
          <p:cNvPr id="2" name="Afbeelding 1">
            <a:extLst>
              <a:ext uri="{FF2B5EF4-FFF2-40B4-BE49-F238E27FC236}">
                <a16:creationId xmlns:a16="http://schemas.microsoft.com/office/drawing/2014/main" id="{D38016EC-E03B-8810-3952-82F69CDB27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78"/>
          <a:stretch/>
        </p:blipFill>
        <p:spPr>
          <a:xfrm rot="21423300" flipH="1">
            <a:off x="10760024" y="4372436"/>
            <a:ext cx="1435414" cy="741965"/>
          </a:xfrm>
          <a:prstGeom prst="rect">
            <a:avLst/>
          </a:prstGeom>
        </p:spPr>
      </p:pic>
    </p:spTree>
    <p:extLst>
      <p:ext uri="{BB962C8B-B14F-4D97-AF65-F5344CB8AC3E}">
        <p14:creationId xmlns:p14="http://schemas.microsoft.com/office/powerpoint/2010/main" val="274599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D73434B-953B-0E34-DFD5-282E20FABF0A}"/>
              </a:ext>
            </a:extLst>
          </p:cNvPr>
          <p:cNvSpPr>
            <a:spLocks noGrp="1"/>
          </p:cNvSpPr>
          <p:nvPr>
            <p:ph type="sldNum" sz="quarter" idx="12"/>
          </p:nvPr>
        </p:nvSpPr>
        <p:spPr/>
        <p:txBody>
          <a:bodyPr/>
          <a:lstStyle/>
          <a:p>
            <a:fld id="{10A0A6AF-03C5-477E-939A-E28F7E7F05EA}" type="slidenum">
              <a:rPr lang="nl-NL" smtClean="0"/>
              <a:pPr/>
              <a:t>4</a:t>
            </a:fld>
            <a:endParaRPr lang="nl-NL"/>
          </a:p>
        </p:txBody>
      </p:sp>
      <p:sp>
        <p:nvSpPr>
          <p:cNvPr id="4" name="Titel 3">
            <a:extLst>
              <a:ext uri="{FF2B5EF4-FFF2-40B4-BE49-F238E27FC236}">
                <a16:creationId xmlns:a16="http://schemas.microsoft.com/office/drawing/2014/main" id="{59866345-6A0B-DACE-DF31-8E2AE9869874}"/>
              </a:ext>
            </a:extLst>
          </p:cNvPr>
          <p:cNvSpPr>
            <a:spLocks noGrp="1"/>
          </p:cNvSpPr>
          <p:nvPr>
            <p:ph type="title"/>
          </p:nvPr>
        </p:nvSpPr>
        <p:spPr>
          <a:xfrm>
            <a:off x="635000" y="680172"/>
            <a:ext cx="10923588" cy="948047"/>
          </a:xfrm>
        </p:spPr>
        <p:txBody>
          <a:bodyPr>
            <a:normAutofit/>
          </a:bodyPr>
          <a:lstStyle/>
          <a:p>
            <a:r>
              <a:rPr lang="nl-NL"/>
              <a:t>Terugblik</a:t>
            </a:r>
            <a:endParaRPr lang="nl-NL">
              <a:highlight>
                <a:srgbClr val="FFFF00"/>
              </a:highlight>
              <a:ea typeface="Verdana"/>
            </a:endParaRPr>
          </a:p>
        </p:txBody>
      </p:sp>
      <p:pic>
        <p:nvPicPr>
          <p:cNvPr id="7" name="Afbeelding 6">
            <a:extLst>
              <a:ext uri="{FF2B5EF4-FFF2-40B4-BE49-F238E27FC236}">
                <a16:creationId xmlns:a16="http://schemas.microsoft.com/office/drawing/2014/main" id="{29BD6E1F-5A2D-A87F-5FB3-ED00F7C695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841"/>
          <a:stretch/>
        </p:blipFill>
        <p:spPr>
          <a:xfrm flipH="1" flipV="1">
            <a:off x="7778005" y="0"/>
            <a:ext cx="4838461" cy="1526536"/>
          </a:xfrm>
          <a:prstGeom prst="rect">
            <a:avLst/>
          </a:prstGeom>
        </p:spPr>
      </p:pic>
      <p:sp>
        <p:nvSpPr>
          <p:cNvPr id="3" name="Tijdelijke aanduiding voor inhoud 6">
            <a:extLst>
              <a:ext uri="{FF2B5EF4-FFF2-40B4-BE49-F238E27FC236}">
                <a16:creationId xmlns:a16="http://schemas.microsoft.com/office/drawing/2014/main" id="{80DE2CC8-8DA4-3371-FA45-DC0E072380E1}"/>
              </a:ext>
            </a:extLst>
          </p:cNvPr>
          <p:cNvSpPr txBox="1">
            <a:spLocks/>
          </p:cNvSpPr>
          <p:nvPr/>
        </p:nvSpPr>
        <p:spPr>
          <a:xfrm>
            <a:off x="554143" y="1615427"/>
            <a:ext cx="10923588" cy="3944938"/>
          </a:xfrm>
          <a:prstGeom prst="rect">
            <a:avLst/>
          </a:prstGeom>
        </p:spPr>
        <p:txBody>
          <a:bodyPr vert="horz" lIns="91440" tIns="45720" rIns="91440" bIns="45720" rtlCol="0"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316230" indent="-316230"/>
            <a:r>
              <a:rPr lang="nl-NL"/>
              <a:t>Doorstart Algoritmekader met nieuw team</a:t>
            </a:r>
          </a:p>
          <a:p>
            <a:pPr marL="316230" indent="-316230"/>
            <a:r>
              <a:rPr lang="nl-NL">
                <a:ea typeface="Verdana"/>
              </a:rPr>
              <a:t>Veel kennismakingen, Heartbeat (16-11), Atelier (8-12), interbestuurlijke werkgroep algoritmes</a:t>
            </a:r>
          </a:p>
          <a:p>
            <a:pPr marL="316230" indent="-316230"/>
            <a:r>
              <a:rPr lang="nl-NL">
                <a:ea typeface="Verdana"/>
              </a:rPr>
              <a:t>In kaart brengen speelveld</a:t>
            </a:r>
          </a:p>
          <a:p>
            <a:pPr marL="316230" indent="-316230"/>
            <a:r>
              <a:rPr lang="nl-NL">
                <a:ea typeface="Verdana"/>
              </a:rPr>
              <a:t>Iteratieve ontwikkeling van het raamwerk (levenscyclus en bouwblokken)</a:t>
            </a:r>
          </a:p>
          <a:p>
            <a:pPr marL="316230" indent="-316230"/>
            <a:r>
              <a:rPr lang="nl-NL">
                <a:ea typeface="Verdana"/>
              </a:rPr>
              <a:t>Voorbereiden op aan de slag in januari</a:t>
            </a:r>
          </a:p>
          <a:p>
            <a:pPr marL="316230" indent="-316230"/>
            <a:r>
              <a:rPr lang="nl-NL">
                <a:ea typeface="Verdana"/>
              </a:rPr>
              <a:t>Vandaag presenteren eerste resultaten</a:t>
            </a:r>
          </a:p>
          <a:p>
            <a:pPr marL="316230" indent="-316230"/>
            <a:endParaRPr lang="nl-NL">
              <a:ea typeface="Verdana"/>
            </a:endParaRPr>
          </a:p>
        </p:txBody>
      </p:sp>
    </p:spTree>
    <p:extLst>
      <p:ext uri="{BB962C8B-B14F-4D97-AF65-F5344CB8AC3E}">
        <p14:creationId xmlns:p14="http://schemas.microsoft.com/office/powerpoint/2010/main" val="404316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52104BE5-7725-1471-D56B-8028933A03A2}"/>
              </a:ext>
            </a:extLst>
          </p:cNvPr>
          <p:cNvSpPr txBox="1"/>
          <p:nvPr/>
        </p:nvSpPr>
        <p:spPr>
          <a:xfrm>
            <a:off x="4388" y="388"/>
            <a:ext cx="10959446" cy="949650"/>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nl-NL" sz="4000" b="1">
                <a:solidFill>
                  <a:srgbClr val="FFFFFF"/>
                </a:solidFill>
                <a:latin typeface="Calibri Light" panose="020F0302020204030204"/>
              </a:rPr>
              <a:t>Raamwerk: 'Kapstok' voor uitwerken onderwerpen</a:t>
            </a:r>
            <a:endParaRPr lang="nl-NL" sz="4000" b="1" i="0" u="none" strike="noStrike" kern="1200" cap="none" spc="0" normalizeH="0" baseline="0" noProof="0">
              <a:ln>
                <a:noFill/>
              </a:ln>
              <a:solidFill>
                <a:srgbClr val="FFFFFF"/>
              </a:solidFill>
              <a:effectLst/>
              <a:uLnTx/>
              <a:uFillTx/>
              <a:latin typeface="Calibri Light" panose="020F0302020204030204"/>
              <a:cs typeface="Calibri Light"/>
            </a:endParaRPr>
          </a:p>
        </p:txBody>
      </p:sp>
      <p:sp>
        <p:nvSpPr>
          <p:cNvPr id="4" name="Tijdelijke aanduiding voor inhoud 6">
            <a:extLst>
              <a:ext uri="{FF2B5EF4-FFF2-40B4-BE49-F238E27FC236}">
                <a16:creationId xmlns:a16="http://schemas.microsoft.com/office/drawing/2014/main" id="{1A3A0D7E-030F-FDDE-6DF8-C18317CD5EFC}"/>
              </a:ext>
            </a:extLst>
          </p:cNvPr>
          <p:cNvSpPr txBox="1">
            <a:spLocks/>
          </p:cNvSpPr>
          <p:nvPr/>
        </p:nvSpPr>
        <p:spPr>
          <a:xfrm>
            <a:off x="95212" y="1805927"/>
            <a:ext cx="11954019" cy="723757"/>
          </a:xfrm>
          <a:prstGeom prst="rect">
            <a:avLst/>
          </a:prstGeom>
        </p:spPr>
        <p:txBody>
          <a:bodyPr vert="horz" lIns="91440" tIns="45720" rIns="91440" bIns="45720" rtlCol="0"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None/>
            </a:pPr>
            <a:r>
              <a:rPr lang="nl-NL">
                <a:ea typeface="Verdana"/>
                <a:cs typeface="Calibri"/>
              </a:rPr>
              <a:t>Het raamwerk vormt de 'kapstok' om het uitwerken van het kader goed te kunnen organiseren</a:t>
            </a:r>
            <a:endParaRPr lang="en-US"/>
          </a:p>
        </p:txBody>
      </p:sp>
      <p:pic>
        <p:nvPicPr>
          <p:cNvPr id="3" name="Picture 2">
            <a:extLst>
              <a:ext uri="{FF2B5EF4-FFF2-40B4-BE49-F238E27FC236}">
                <a16:creationId xmlns:a16="http://schemas.microsoft.com/office/drawing/2014/main" id="{80454B24-9974-A943-A88F-BA1F695E4652}"/>
              </a:ext>
            </a:extLst>
          </p:cNvPr>
          <p:cNvPicPr>
            <a:picLocks noChangeAspect="1"/>
          </p:cNvPicPr>
          <p:nvPr/>
        </p:nvPicPr>
        <p:blipFill>
          <a:blip r:embed="rId2"/>
          <a:stretch>
            <a:fillRect/>
          </a:stretch>
        </p:blipFill>
        <p:spPr>
          <a:xfrm>
            <a:off x="0" y="999037"/>
            <a:ext cx="12192000" cy="5860051"/>
          </a:xfrm>
          <a:prstGeom prst="rect">
            <a:avLst/>
          </a:prstGeom>
        </p:spPr>
      </p:pic>
    </p:spTree>
    <p:extLst>
      <p:ext uri="{BB962C8B-B14F-4D97-AF65-F5344CB8AC3E}">
        <p14:creationId xmlns:p14="http://schemas.microsoft.com/office/powerpoint/2010/main" val="35250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67954-8412-83B6-2C9D-301DFDFDA6B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4B0DA3-0363-2DC2-2E82-B138BC7B7415}"/>
              </a:ext>
            </a:extLst>
          </p:cNvPr>
          <p:cNvPicPr>
            <a:picLocks noChangeAspect="1"/>
          </p:cNvPicPr>
          <p:nvPr/>
        </p:nvPicPr>
        <p:blipFill>
          <a:blip r:embed="rId2"/>
          <a:stretch>
            <a:fillRect/>
          </a:stretch>
        </p:blipFill>
        <p:spPr>
          <a:xfrm>
            <a:off x="3599152" y="725631"/>
            <a:ext cx="5011016" cy="4739988"/>
          </a:xfrm>
          <a:prstGeom prst="rect">
            <a:avLst/>
          </a:prstGeom>
        </p:spPr>
      </p:pic>
      <p:sp>
        <p:nvSpPr>
          <p:cNvPr id="2" name="Tijdelijke aanduiding voor dianummer 1">
            <a:extLst>
              <a:ext uri="{FF2B5EF4-FFF2-40B4-BE49-F238E27FC236}">
                <a16:creationId xmlns:a16="http://schemas.microsoft.com/office/drawing/2014/main" id="{E9CC91A0-B0F9-18D7-D9B3-F54CB45D5AD6}"/>
              </a:ext>
            </a:extLst>
          </p:cNvPr>
          <p:cNvSpPr>
            <a:spLocks noGrp="1"/>
          </p:cNvSpPr>
          <p:nvPr>
            <p:ph type="sldNum" sz="quarter" idx="12"/>
          </p:nvPr>
        </p:nvSpPr>
        <p:spPr/>
        <p:txBody>
          <a:bodyPr/>
          <a:lstStyle/>
          <a:p>
            <a:fld id="{10A0A6AF-03C5-477E-939A-E28F7E7F05EA}" type="slidenum">
              <a:rPr lang="nl-NL" smtClean="0"/>
              <a:pPr/>
              <a:t>6</a:t>
            </a:fld>
            <a:endParaRPr lang="nl-NL"/>
          </a:p>
        </p:txBody>
      </p:sp>
      <p:sp>
        <p:nvSpPr>
          <p:cNvPr id="4" name="Titel 3">
            <a:extLst>
              <a:ext uri="{FF2B5EF4-FFF2-40B4-BE49-F238E27FC236}">
                <a16:creationId xmlns:a16="http://schemas.microsoft.com/office/drawing/2014/main" id="{C7CF41ED-5C98-F2A4-43A2-2351DF4EA7ED}"/>
              </a:ext>
            </a:extLst>
          </p:cNvPr>
          <p:cNvSpPr>
            <a:spLocks noGrp="1"/>
          </p:cNvSpPr>
          <p:nvPr>
            <p:ph type="title"/>
          </p:nvPr>
        </p:nvSpPr>
        <p:spPr>
          <a:xfrm>
            <a:off x="635000" y="108672"/>
            <a:ext cx="10923588" cy="948047"/>
          </a:xfrm>
        </p:spPr>
        <p:txBody>
          <a:bodyPr>
            <a:normAutofit/>
          </a:bodyPr>
          <a:lstStyle/>
          <a:p>
            <a:r>
              <a:rPr lang="nl-NL"/>
              <a:t>Levenscyclus</a:t>
            </a:r>
            <a:endParaRPr lang="nl-NL">
              <a:highlight>
                <a:srgbClr val="FFFF00"/>
              </a:highlight>
              <a:ea typeface="Verdana"/>
            </a:endParaRPr>
          </a:p>
        </p:txBody>
      </p:sp>
      <p:pic>
        <p:nvPicPr>
          <p:cNvPr id="7" name="Afbeelding 6">
            <a:extLst>
              <a:ext uri="{FF2B5EF4-FFF2-40B4-BE49-F238E27FC236}">
                <a16:creationId xmlns:a16="http://schemas.microsoft.com/office/drawing/2014/main" id="{1F603B9B-2819-760B-4767-20D7994145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6841"/>
          <a:stretch/>
        </p:blipFill>
        <p:spPr>
          <a:xfrm flipH="1" flipV="1">
            <a:off x="7778005" y="0"/>
            <a:ext cx="4838461" cy="1526536"/>
          </a:xfrm>
          <a:prstGeom prst="rect">
            <a:avLst/>
          </a:prstGeom>
        </p:spPr>
      </p:pic>
    </p:spTree>
    <p:extLst>
      <p:ext uri="{BB962C8B-B14F-4D97-AF65-F5344CB8AC3E}">
        <p14:creationId xmlns:p14="http://schemas.microsoft.com/office/powerpoint/2010/main" val="94602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9BD3E-FEA6-CAAA-8CBF-320157DBFD6F}"/>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0E0C88B-61F4-5C5A-74ED-D3C35176CDE2}"/>
              </a:ext>
            </a:extLst>
          </p:cNvPr>
          <p:cNvSpPr>
            <a:spLocks noGrp="1"/>
          </p:cNvSpPr>
          <p:nvPr>
            <p:ph type="sldNum" sz="quarter" idx="12"/>
          </p:nvPr>
        </p:nvSpPr>
        <p:spPr/>
        <p:txBody>
          <a:bodyPr/>
          <a:lstStyle/>
          <a:p>
            <a:fld id="{10A0A6AF-03C5-477E-939A-E28F7E7F05EA}" type="slidenum">
              <a:rPr lang="nl-NL" smtClean="0"/>
              <a:pPr/>
              <a:t>7</a:t>
            </a:fld>
            <a:endParaRPr lang="nl-NL"/>
          </a:p>
        </p:txBody>
      </p:sp>
      <p:sp>
        <p:nvSpPr>
          <p:cNvPr id="4" name="Titel 3">
            <a:extLst>
              <a:ext uri="{FF2B5EF4-FFF2-40B4-BE49-F238E27FC236}">
                <a16:creationId xmlns:a16="http://schemas.microsoft.com/office/drawing/2014/main" id="{9F593491-1A4C-CB98-BA8A-24795E48D0BB}"/>
              </a:ext>
            </a:extLst>
          </p:cNvPr>
          <p:cNvSpPr>
            <a:spLocks noGrp="1"/>
          </p:cNvSpPr>
          <p:nvPr>
            <p:ph type="title"/>
          </p:nvPr>
        </p:nvSpPr>
        <p:spPr>
          <a:xfrm>
            <a:off x="635000" y="108672"/>
            <a:ext cx="10923588" cy="948047"/>
          </a:xfrm>
        </p:spPr>
        <p:txBody>
          <a:bodyPr>
            <a:normAutofit/>
          </a:bodyPr>
          <a:lstStyle/>
          <a:p>
            <a:r>
              <a:rPr lang="nl-NL"/>
              <a:t>Levenscyclus</a:t>
            </a:r>
            <a:endParaRPr lang="nl-NL">
              <a:highlight>
                <a:srgbClr val="FFFF00"/>
              </a:highlight>
              <a:ea typeface="Verdana"/>
            </a:endParaRPr>
          </a:p>
        </p:txBody>
      </p:sp>
      <p:pic>
        <p:nvPicPr>
          <p:cNvPr id="7" name="Afbeelding 6">
            <a:extLst>
              <a:ext uri="{FF2B5EF4-FFF2-40B4-BE49-F238E27FC236}">
                <a16:creationId xmlns:a16="http://schemas.microsoft.com/office/drawing/2014/main" id="{69AEED5E-DAFC-EFA7-1C51-553DC4B41E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841"/>
          <a:stretch/>
        </p:blipFill>
        <p:spPr>
          <a:xfrm flipH="1" flipV="1">
            <a:off x="7778005" y="0"/>
            <a:ext cx="4838461" cy="1526536"/>
          </a:xfrm>
          <a:prstGeom prst="rect">
            <a:avLst/>
          </a:prstGeom>
        </p:spPr>
      </p:pic>
      <p:pic>
        <p:nvPicPr>
          <p:cNvPr id="3" name="Picture 2">
            <a:extLst>
              <a:ext uri="{FF2B5EF4-FFF2-40B4-BE49-F238E27FC236}">
                <a16:creationId xmlns:a16="http://schemas.microsoft.com/office/drawing/2014/main" id="{0AAAA295-AA63-968A-937B-98DC8C054DD4}"/>
              </a:ext>
            </a:extLst>
          </p:cNvPr>
          <p:cNvPicPr>
            <a:picLocks noChangeAspect="1"/>
          </p:cNvPicPr>
          <p:nvPr/>
        </p:nvPicPr>
        <p:blipFill>
          <a:blip r:embed="rId3"/>
          <a:stretch>
            <a:fillRect/>
          </a:stretch>
        </p:blipFill>
        <p:spPr>
          <a:xfrm>
            <a:off x="700954" y="1150794"/>
            <a:ext cx="9525865" cy="4530436"/>
          </a:xfrm>
          <a:prstGeom prst="rect">
            <a:avLst/>
          </a:prstGeom>
        </p:spPr>
      </p:pic>
    </p:spTree>
    <p:extLst>
      <p:ext uri="{BB962C8B-B14F-4D97-AF65-F5344CB8AC3E}">
        <p14:creationId xmlns:p14="http://schemas.microsoft.com/office/powerpoint/2010/main" val="255404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DDE7-FF07-F857-81F5-F4466BD97998}"/>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D5D6171-9BAD-47FF-A5F9-614448BF2AD3}"/>
              </a:ext>
            </a:extLst>
          </p:cNvPr>
          <p:cNvSpPr>
            <a:spLocks noGrp="1"/>
          </p:cNvSpPr>
          <p:nvPr>
            <p:ph type="sldNum" sz="quarter" idx="12"/>
          </p:nvPr>
        </p:nvSpPr>
        <p:spPr/>
        <p:txBody>
          <a:bodyPr/>
          <a:lstStyle/>
          <a:p>
            <a:fld id="{10A0A6AF-03C5-477E-939A-E28F7E7F05EA}" type="slidenum">
              <a:rPr lang="nl-NL" smtClean="0"/>
              <a:pPr/>
              <a:t>8</a:t>
            </a:fld>
            <a:endParaRPr lang="nl-NL"/>
          </a:p>
        </p:txBody>
      </p:sp>
      <p:sp>
        <p:nvSpPr>
          <p:cNvPr id="4" name="Titel 3">
            <a:extLst>
              <a:ext uri="{FF2B5EF4-FFF2-40B4-BE49-F238E27FC236}">
                <a16:creationId xmlns:a16="http://schemas.microsoft.com/office/drawing/2014/main" id="{E9649B7D-8900-CF10-BB31-CD4E053DCE29}"/>
              </a:ext>
            </a:extLst>
          </p:cNvPr>
          <p:cNvSpPr>
            <a:spLocks noGrp="1"/>
          </p:cNvSpPr>
          <p:nvPr>
            <p:ph type="title"/>
          </p:nvPr>
        </p:nvSpPr>
        <p:spPr>
          <a:xfrm>
            <a:off x="635000" y="108672"/>
            <a:ext cx="10923588" cy="948047"/>
          </a:xfrm>
        </p:spPr>
        <p:txBody>
          <a:bodyPr>
            <a:normAutofit/>
          </a:bodyPr>
          <a:lstStyle/>
          <a:p>
            <a:r>
              <a:rPr lang="nl-NL"/>
              <a:t>Bouwblokken</a:t>
            </a:r>
            <a:endParaRPr lang="nl-NL">
              <a:highlight>
                <a:srgbClr val="FFFF00"/>
              </a:highlight>
              <a:ea typeface="Verdana"/>
            </a:endParaRPr>
          </a:p>
        </p:txBody>
      </p:sp>
      <p:pic>
        <p:nvPicPr>
          <p:cNvPr id="7" name="Afbeelding 6">
            <a:extLst>
              <a:ext uri="{FF2B5EF4-FFF2-40B4-BE49-F238E27FC236}">
                <a16:creationId xmlns:a16="http://schemas.microsoft.com/office/drawing/2014/main" id="{C63B2765-B07E-0DC9-7C16-42115A185D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841"/>
          <a:stretch/>
        </p:blipFill>
        <p:spPr>
          <a:xfrm flipH="1" flipV="1">
            <a:off x="7778005" y="0"/>
            <a:ext cx="4838461" cy="1526536"/>
          </a:xfrm>
          <a:prstGeom prst="rect">
            <a:avLst/>
          </a:prstGeom>
        </p:spPr>
      </p:pic>
      <p:pic>
        <p:nvPicPr>
          <p:cNvPr id="5" name="Picture 4">
            <a:extLst>
              <a:ext uri="{FF2B5EF4-FFF2-40B4-BE49-F238E27FC236}">
                <a16:creationId xmlns:a16="http://schemas.microsoft.com/office/drawing/2014/main" id="{50CDCDEE-E19D-62B8-D1FE-CD0441B93B1B}"/>
              </a:ext>
            </a:extLst>
          </p:cNvPr>
          <p:cNvPicPr>
            <a:picLocks noChangeAspect="1"/>
          </p:cNvPicPr>
          <p:nvPr/>
        </p:nvPicPr>
        <p:blipFill>
          <a:blip r:embed="rId3"/>
          <a:stretch>
            <a:fillRect/>
          </a:stretch>
        </p:blipFill>
        <p:spPr>
          <a:xfrm>
            <a:off x="300038" y="2181225"/>
            <a:ext cx="11591925" cy="2495550"/>
          </a:xfrm>
          <a:prstGeom prst="rect">
            <a:avLst/>
          </a:prstGeom>
        </p:spPr>
      </p:pic>
    </p:spTree>
    <p:extLst>
      <p:ext uri="{BB962C8B-B14F-4D97-AF65-F5344CB8AC3E}">
        <p14:creationId xmlns:p14="http://schemas.microsoft.com/office/powerpoint/2010/main" val="331042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4B480978-2D46-901E-F935-E865B00546BC}"/>
              </a:ext>
            </a:extLst>
          </p:cNvPr>
          <p:cNvSpPr txBox="1"/>
          <p:nvPr/>
        </p:nvSpPr>
        <p:spPr>
          <a:xfrm>
            <a:off x="699714" y="5490971"/>
            <a:ext cx="6962072" cy="11592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Light" panose="020F0302020204030204"/>
                <a:ea typeface="+mn-ea"/>
                <a:cs typeface="+mn-cs"/>
              </a:rPr>
              <a:t>PRIORITEIT 1 </a:t>
            </a:r>
          </a:p>
        </p:txBody>
      </p:sp>
      <p:pic>
        <p:nvPicPr>
          <p:cNvPr id="4" name="Picture 3">
            <a:extLst>
              <a:ext uri="{FF2B5EF4-FFF2-40B4-BE49-F238E27FC236}">
                <a16:creationId xmlns:a16="http://schemas.microsoft.com/office/drawing/2014/main" id="{B48C6153-34A5-D3D4-A3F1-1DDC08A06F04}"/>
              </a:ext>
            </a:extLst>
          </p:cNvPr>
          <p:cNvPicPr>
            <a:picLocks noChangeAspect="1"/>
          </p:cNvPicPr>
          <p:nvPr/>
        </p:nvPicPr>
        <p:blipFill>
          <a:blip r:embed="rId2"/>
          <a:stretch>
            <a:fillRect/>
          </a:stretch>
        </p:blipFill>
        <p:spPr>
          <a:xfrm>
            <a:off x="2468625" y="2320948"/>
            <a:ext cx="7180385" cy="1930006"/>
          </a:xfrm>
          <a:prstGeom prst="rect">
            <a:avLst/>
          </a:prstGeom>
        </p:spPr>
      </p:pic>
      <p:pic>
        <p:nvPicPr>
          <p:cNvPr id="5" name="Picture 4">
            <a:extLst>
              <a:ext uri="{FF2B5EF4-FFF2-40B4-BE49-F238E27FC236}">
                <a16:creationId xmlns:a16="http://schemas.microsoft.com/office/drawing/2014/main" id="{F548D008-681F-5BF6-05B2-6075C976BC70}"/>
              </a:ext>
            </a:extLst>
          </p:cNvPr>
          <p:cNvPicPr>
            <a:picLocks noChangeAspect="1"/>
          </p:cNvPicPr>
          <p:nvPr/>
        </p:nvPicPr>
        <p:blipFill>
          <a:blip r:embed="rId3"/>
          <a:stretch>
            <a:fillRect/>
          </a:stretch>
        </p:blipFill>
        <p:spPr>
          <a:xfrm>
            <a:off x="0" y="4738725"/>
            <a:ext cx="12192000" cy="1120267"/>
          </a:xfrm>
          <a:prstGeom prst="rect">
            <a:avLst/>
          </a:prstGeom>
        </p:spPr>
      </p:pic>
      <p:sp>
        <p:nvSpPr>
          <p:cNvPr id="9" name="TextBox 8">
            <a:extLst>
              <a:ext uri="{FF2B5EF4-FFF2-40B4-BE49-F238E27FC236}">
                <a16:creationId xmlns:a16="http://schemas.microsoft.com/office/drawing/2014/main" id="{4D77CAAA-88B4-8A9D-D5A8-9391CC03C08E}"/>
              </a:ext>
            </a:extLst>
          </p:cNvPr>
          <p:cNvSpPr txBox="1"/>
          <p:nvPr/>
        </p:nvSpPr>
        <p:spPr>
          <a:xfrm>
            <a:off x="50181" y="830765"/>
            <a:ext cx="56703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a:solidFill>
                  <a:srgbClr val="017BC6"/>
                </a:solidFill>
              </a:rPr>
              <a:t>Uitwerken van bouwblokken</a:t>
            </a:r>
            <a:endParaRPr lang="en-US" sz="2800">
              <a:ea typeface="Verdana"/>
            </a:endParaRPr>
          </a:p>
        </p:txBody>
      </p:sp>
    </p:spTree>
    <p:extLst>
      <p:ext uri="{BB962C8B-B14F-4D97-AF65-F5344CB8AC3E}">
        <p14:creationId xmlns:p14="http://schemas.microsoft.com/office/powerpoint/2010/main" val="523178428"/>
      </p:ext>
    </p:extLst>
  </p:cSld>
  <p:clrMapOvr>
    <a:masterClrMapping/>
  </p:clrMapOvr>
</p:sld>
</file>

<file path=ppt/theme/theme1.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0.xml><?xml version="1.0" encoding="utf-8"?>
<a:theme xmlns:a="http://schemas.openxmlformats.org/drawingml/2006/main" name="Algemeen - Duit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1.xml><?xml version="1.0" encoding="utf-8"?>
<a:theme xmlns:a="http://schemas.openxmlformats.org/drawingml/2006/main" name="Algemeen - Duit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2.xml><?xml version="1.0" encoding="utf-8"?>
<a:theme xmlns:a="http://schemas.openxmlformats.org/drawingml/2006/main" name="Algemeen - Duit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en - Nederland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3.xml><?xml version="1.0" encoding="utf-8"?>
<a:theme xmlns:a="http://schemas.openxmlformats.org/drawingml/2006/main" name="Algemeen - Nederland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4.xml><?xml version="1.0" encoding="utf-8"?>
<a:theme xmlns:a="http://schemas.openxmlformats.org/drawingml/2006/main" name="Algemeen - Engel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Algemeen - Engel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6.xml><?xml version="1.0" encoding="utf-8"?>
<a:theme xmlns:a="http://schemas.openxmlformats.org/drawingml/2006/main" name="Algemeen - Engel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7.xml><?xml version="1.0" encoding="utf-8"?>
<a:theme xmlns:a="http://schemas.openxmlformats.org/drawingml/2006/main" name="Algemeen - Fran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8.xml><?xml version="1.0" encoding="utf-8"?>
<a:theme xmlns:a="http://schemas.openxmlformats.org/drawingml/2006/main" name="Algemeen - Fran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9.xml><?xml version="1.0" encoding="utf-8"?>
<a:theme xmlns:a="http://schemas.openxmlformats.org/drawingml/2006/main" name="Algemeen - Fran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1559D5C463644B22B1247A702770F" ma:contentTypeVersion="12" ma:contentTypeDescription="Een nieuw document maken." ma:contentTypeScope="" ma:versionID="f110873cb0a68377069d69dd3ac3212e">
  <xsd:schema xmlns:xsd="http://www.w3.org/2001/XMLSchema" xmlns:xs="http://www.w3.org/2001/XMLSchema" xmlns:p="http://schemas.microsoft.com/office/2006/metadata/properties" xmlns:ns2="19145794-102b-4dd4-a661-76c72bdc5b77" xmlns:ns3="cee2fb21-2ac8-4717-ba8c-962358e14c90" targetNamespace="http://schemas.microsoft.com/office/2006/metadata/properties" ma:root="true" ma:fieldsID="cbcbe3918fd2a96c863b4ee9b0d98b07" ns2:_="" ns3:_="">
    <xsd:import namespace="19145794-102b-4dd4-a661-76c72bdc5b77"/>
    <xsd:import namespace="cee2fb21-2ac8-4717-ba8c-962358e14c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145794-102b-4dd4-a661-76c72bdc5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104d5ce-f540-4606-a78d-e5febbb9402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e2fb21-2ac8-4717-ba8c-962358e14c9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70337593-6f4a-4ac2-920c-1b86f3603371}" ma:internalName="TaxCatchAll" ma:showField="CatchAllData" ma:web="cee2fb21-2ac8-4717-ba8c-962358e14c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ee2fb21-2ac8-4717-ba8c-962358e14c90" xsi:nil="true"/>
    <lcf76f155ced4ddcb4097134ff3c332f xmlns="19145794-102b-4dd4-a661-76c72bdc5b77">
      <Terms xmlns="http://schemas.microsoft.com/office/infopath/2007/PartnerControls"/>
    </lcf76f155ced4ddcb4097134ff3c332f>
    <SharedWithUsers xmlns="cee2fb21-2ac8-4717-ba8c-962358e14c90">
      <UserInfo>
        <DisplayName>Roos Groeneveld</DisplayName>
        <AccountId>227</AccountId>
        <AccountType/>
      </UserInfo>
      <UserInfo>
        <DisplayName>Mariëlle de Groot</DisplayName>
        <AccountId>91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76165C-9FC7-4C23-8BD6-80D178F3E04A}">
  <ds:schemaRefs>
    <ds:schemaRef ds:uri="19145794-102b-4dd4-a661-76c72bdc5b77"/>
    <ds:schemaRef ds:uri="cee2fb21-2ac8-4717-ba8c-962358e14c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052215-CCC4-41FC-AFEB-F2C7CE877A1D}">
  <ds:schemaRefs>
    <ds:schemaRef ds:uri="19145794-102b-4dd4-a661-76c72bdc5b77"/>
    <ds:schemaRef ds:uri="7acd0389-40a3-4385-aeb9-6e01f2fe16d9"/>
    <ds:schemaRef ds:uri="91a2c0d6-5642-48e7-9fe4-66890da907dd"/>
    <ds:schemaRef ds:uri="cee2fb21-2ac8-4717-ba8c-962358e14c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997192E-3672-4218-8943-4AABDED91D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BZK Presentatie - Algemeen</Template>
  <TotalTime>0</TotalTime>
  <Words>1301</Words>
  <Application>Microsoft Office PowerPoint</Application>
  <PresentationFormat>Breedbeeld</PresentationFormat>
  <Paragraphs>352</Paragraphs>
  <Slides>23</Slides>
  <Notes>6</Notes>
  <HiddenSlides>1</HiddenSlides>
  <MMClips>0</MMClips>
  <ScaleCrop>false</ScaleCrop>
  <HeadingPairs>
    <vt:vector size="6" baseType="variant">
      <vt:variant>
        <vt:lpstr>Gebruikte lettertypen</vt:lpstr>
      </vt:variant>
      <vt:variant>
        <vt:i4>7</vt:i4>
      </vt:variant>
      <vt:variant>
        <vt:lpstr>Thema</vt:lpstr>
      </vt:variant>
      <vt:variant>
        <vt:i4>13</vt:i4>
      </vt:variant>
      <vt:variant>
        <vt:lpstr>Diatitels</vt:lpstr>
      </vt:variant>
      <vt:variant>
        <vt:i4>23</vt:i4>
      </vt:variant>
    </vt:vector>
  </HeadingPairs>
  <TitlesOfParts>
    <vt:vector size="43" baseType="lpstr">
      <vt:lpstr>Arial</vt:lpstr>
      <vt:lpstr>Arial Nova</vt:lpstr>
      <vt:lpstr>Calibri</vt:lpstr>
      <vt:lpstr>Calibri Light</vt:lpstr>
      <vt:lpstr>Courier New</vt:lpstr>
      <vt:lpstr>Verdana</vt:lpstr>
      <vt:lpstr>Wingdings</vt:lpstr>
      <vt:lpstr>BZK Presentatie - Algemeen</vt:lpstr>
      <vt:lpstr>Algemeen - Nederlands - Groen</vt:lpstr>
      <vt:lpstr>Algemeen - Nederlands - Rood</vt:lpstr>
      <vt:lpstr>Algemeen - Engels - Hemelblauw</vt:lpstr>
      <vt:lpstr>Algemeen - Engels - Groen</vt:lpstr>
      <vt:lpstr>Algemeen - Engels - Rood</vt:lpstr>
      <vt:lpstr>Algemeen - Frans - Hemelblauw</vt:lpstr>
      <vt:lpstr>Algemeen - Frans - Groen</vt:lpstr>
      <vt:lpstr>Algemeen - Frans - Rood</vt:lpstr>
      <vt:lpstr>Algemeen - Duits - Hemelblauw</vt:lpstr>
      <vt:lpstr>Algemeen - Duits - Groen</vt:lpstr>
      <vt:lpstr>Algemeen - Duits - Rood</vt:lpstr>
      <vt:lpstr>Kantoorthema</vt:lpstr>
      <vt:lpstr>ALGORITMEKADER Verantwoorde inzet van algoritmes</vt:lpstr>
      <vt:lpstr>Online bijeenkomsten</vt:lpstr>
      <vt:lpstr>Onderwerpen</vt:lpstr>
      <vt:lpstr>Terugblik</vt:lpstr>
      <vt:lpstr>PowerPoint-presentatie</vt:lpstr>
      <vt:lpstr>Levenscyclus</vt:lpstr>
      <vt:lpstr>Levenscyclus</vt:lpstr>
      <vt:lpstr>Bouwblokken</vt:lpstr>
      <vt:lpstr>PowerPoint-presentatie</vt:lpstr>
      <vt:lpstr>PowerPoint-presentatie</vt:lpstr>
      <vt:lpstr>PowerPoint-presentatie</vt:lpstr>
      <vt:lpstr>PowerPoint-presentatie</vt:lpstr>
      <vt:lpstr>Overzicht en beoordeling instrumenten</vt:lpstr>
      <vt:lpstr>PowerPoint-presentatie</vt:lpstr>
      <vt:lpstr>PowerPoint-presentatie</vt:lpstr>
      <vt:lpstr>Overzicht en beoordeling instrumenten</vt:lpstr>
      <vt:lpstr>PowerPoint-presentatie</vt:lpstr>
      <vt:lpstr>PowerPoint-presentatie</vt:lpstr>
      <vt:lpstr>PowerPoint-presentatie</vt:lpstr>
      <vt:lpstr>PowerPoint-presentatie</vt:lpstr>
      <vt:lpstr>Doorkijk</vt:lpstr>
      <vt:lpstr>Afsluiting </vt:lpstr>
      <vt:lpstr>PowerPoint-presentatie</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Kortemann, Marjolein</dc:creator>
  <cp:lastModifiedBy>Kortemann, Marjolein</cp:lastModifiedBy>
  <cp:revision>2</cp:revision>
  <dcterms:created xsi:type="dcterms:W3CDTF">2017-02-27T13:28:55Z</dcterms:created>
  <dcterms:modified xsi:type="dcterms:W3CDTF">2023-12-19T10:49:31Z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0x0101002C31559D5C463644B22B1247A702770F</vt:lpwstr>
  </property>
  <property fmtid="{D5CDD505-2E9C-101B-9397-08002B2CF9AE}" pid="3" name="MediaServiceImageTags">
    <vt:lpwstr/>
  </property>
</Properties>
</file>